
<file path=[Content_Types].xml><?xml version="1.0" encoding="utf-8"?>
<Types xmlns="http://schemas.openxmlformats.org/package/2006/content-types">
  <Default Extension="gif" ContentType="image/gif"/>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1" r:id="rId2"/>
    <p:sldId id="307" r:id="rId3"/>
    <p:sldId id="313" r:id="rId4"/>
    <p:sldId id="278" r:id="rId5"/>
    <p:sldId id="314" r:id="rId6"/>
    <p:sldId id="315" r:id="rId7"/>
    <p:sldId id="316" r:id="rId8"/>
    <p:sldId id="317" r:id="rId9"/>
    <p:sldId id="318" r:id="rId10"/>
    <p:sldId id="319" r:id="rId11"/>
    <p:sldId id="320" r:id="rId12"/>
    <p:sldId id="321" r:id="rId13"/>
    <p:sldId id="322" r:id="rId14"/>
    <p:sldId id="324" r:id="rId15"/>
    <p:sldId id="326" r:id="rId16"/>
    <p:sldId id="327" r:id="rId17"/>
    <p:sldId id="328" r:id="rId18"/>
    <p:sldId id="329" r:id="rId19"/>
    <p:sldId id="330" r:id="rId20"/>
    <p:sldId id="331" r:id="rId21"/>
    <p:sldId id="332" r:id="rId22"/>
    <p:sldId id="334" r:id="rId23"/>
    <p:sldId id="333" r:id="rId24"/>
    <p:sldId id="335" r:id="rId25"/>
    <p:sldId id="30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F3A"/>
    <a:srgbClr val="EBFA9E"/>
    <a:srgbClr val="E0F2A6"/>
    <a:srgbClr val="66CCFF"/>
    <a:srgbClr val="E7F2A6"/>
    <a:srgbClr val="D2E13F"/>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AF408-27FD-45D5-8B24-89BF6668B710}" type="datetimeFigureOut">
              <a:rPr lang="en-US" smtClean="0"/>
              <a:t>17/12/2021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3E76A-FBA1-415F-851D-2E72E3DEA40D}" type="slidenum">
              <a:rPr lang="en-US" smtClean="0"/>
              <a:t>‹#›</a:t>
            </a:fld>
            <a:endParaRPr lang="en-US"/>
          </a:p>
        </p:txBody>
      </p:sp>
    </p:spTree>
    <p:extLst>
      <p:ext uri="{BB962C8B-B14F-4D97-AF65-F5344CB8AC3E}">
        <p14:creationId xmlns:p14="http://schemas.microsoft.com/office/powerpoint/2010/main" val="248956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4</a:t>
            </a:fld>
            <a:endParaRPr lang="en-US" altLang="en-US">
              <a:latin typeface="Calibri" pitchFamily="34" charset="0"/>
            </a:endParaRPr>
          </a:p>
        </p:txBody>
      </p:sp>
    </p:spTree>
    <p:extLst>
      <p:ext uri="{BB962C8B-B14F-4D97-AF65-F5344CB8AC3E}">
        <p14:creationId xmlns:p14="http://schemas.microsoft.com/office/powerpoint/2010/main" val="173956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13</a:t>
            </a:fld>
            <a:endParaRPr lang="en-US" altLang="en-US">
              <a:latin typeface="Calibri" pitchFamily="34" charset="0"/>
            </a:endParaRPr>
          </a:p>
        </p:txBody>
      </p:sp>
    </p:spTree>
    <p:extLst>
      <p:ext uri="{BB962C8B-B14F-4D97-AF65-F5344CB8AC3E}">
        <p14:creationId xmlns:p14="http://schemas.microsoft.com/office/powerpoint/2010/main" val="47801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72287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15</a:t>
            </a:fld>
            <a:endParaRPr lang="en-US" altLang="en-US">
              <a:latin typeface="Calibri" pitchFamily="34" charset="0"/>
            </a:endParaRPr>
          </a:p>
        </p:txBody>
      </p:sp>
    </p:spTree>
    <p:extLst>
      <p:ext uri="{BB962C8B-B14F-4D97-AF65-F5344CB8AC3E}">
        <p14:creationId xmlns:p14="http://schemas.microsoft.com/office/powerpoint/2010/main" val="216097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16</a:t>
            </a:fld>
            <a:endParaRPr lang="en-US" altLang="en-US">
              <a:latin typeface="Calibri" pitchFamily="34" charset="0"/>
            </a:endParaRPr>
          </a:p>
        </p:txBody>
      </p:sp>
    </p:spTree>
    <p:extLst>
      <p:ext uri="{BB962C8B-B14F-4D97-AF65-F5344CB8AC3E}">
        <p14:creationId xmlns:p14="http://schemas.microsoft.com/office/powerpoint/2010/main" val="241881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17</a:t>
            </a:fld>
            <a:endParaRPr lang="en-US" altLang="en-US">
              <a:latin typeface="Calibri" pitchFamily="34" charset="0"/>
            </a:endParaRPr>
          </a:p>
        </p:txBody>
      </p:sp>
    </p:spTree>
    <p:extLst>
      <p:ext uri="{BB962C8B-B14F-4D97-AF65-F5344CB8AC3E}">
        <p14:creationId xmlns:p14="http://schemas.microsoft.com/office/powerpoint/2010/main" val="411329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18</a:t>
            </a:fld>
            <a:endParaRPr lang="en-US" altLang="en-US">
              <a:latin typeface="Calibri" pitchFamily="34" charset="0"/>
            </a:endParaRPr>
          </a:p>
        </p:txBody>
      </p:sp>
    </p:spTree>
    <p:extLst>
      <p:ext uri="{BB962C8B-B14F-4D97-AF65-F5344CB8AC3E}">
        <p14:creationId xmlns:p14="http://schemas.microsoft.com/office/powerpoint/2010/main" val="129014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19</a:t>
            </a:fld>
            <a:endParaRPr lang="en-US" altLang="en-US">
              <a:latin typeface="Calibri" pitchFamily="34" charset="0"/>
            </a:endParaRPr>
          </a:p>
        </p:txBody>
      </p:sp>
    </p:spTree>
    <p:extLst>
      <p:ext uri="{BB962C8B-B14F-4D97-AF65-F5344CB8AC3E}">
        <p14:creationId xmlns:p14="http://schemas.microsoft.com/office/powerpoint/2010/main" val="305541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20</a:t>
            </a:fld>
            <a:endParaRPr lang="en-US" altLang="en-US">
              <a:latin typeface="Calibri" pitchFamily="34" charset="0"/>
            </a:endParaRPr>
          </a:p>
        </p:txBody>
      </p:sp>
    </p:spTree>
    <p:extLst>
      <p:ext uri="{BB962C8B-B14F-4D97-AF65-F5344CB8AC3E}">
        <p14:creationId xmlns:p14="http://schemas.microsoft.com/office/powerpoint/2010/main" val="102503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21</a:t>
            </a:fld>
            <a:endParaRPr lang="en-US" altLang="en-US">
              <a:latin typeface="Calibri" pitchFamily="34" charset="0"/>
            </a:endParaRPr>
          </a:p>
        </p:txBody>
      </p:sp>
    </p:spTree>
    <p:extLst>
      <p:ext uri="{BB962C8B-B14F-4D97-AF65-F5344CB8AC3E}">
        <p14:creationId xmlns:p14="http://schemas.microsoft.com/office/powerpoint/2010/main" val="254327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356423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77241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val="114286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6</a:t>
            </a:fld>
            <a:endParaRPr lang="en-US" altLang="en-US">
              <a:latin typeface="Calibri" pitchFamily="34" charset="0"/>
            </a:endParaRPr>
          </a:p>
        </p:txBody>
      </p:sp>
    </p:spTree>
    <p:extLst>
      <p:ext uri="{BB962C8B-B14F-4D97-AF65-F5344CB8AC3E}">
        <p14:creationId xmlns:p14="http://schemas.microsoft.com/office/powerpoint/2010/main" val="265708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326273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216017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280868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132967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11</a:t>
            </a:fld>
            <a:endParaRPr lang="en-US" altLang="en-US">
              <a:latin typeface="Calibri" pitchFamily="34" charset="0"/>
            </a:endParaRPr>
          </a:p>
        </p:txBody>
      </p:sp>
    </p:spTree>
    <p:extLst>
      <p:ext uri="{BB962C8B-B14F-4D97-AF65-F5344CB8AC3E}">
        <p14:creationId xmlns:p14="http://schemas.microsoft.com/office/powerpoint/2010/main" val="421698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40AFEF-C3BA-4760-9BB3-C6919B60B792}" type="slidenum">
              <a:rPr lang="en-US" altLang="en-US" smtClean="0">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79489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336950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55453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48506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717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120380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41849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91888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3811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28497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156699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58502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68564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58495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11963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204707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60329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88683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CF093-C7A8-401E-AE49-55FFA18752D7}" type="datetimeFigureOut">
              <a:rPr lang="en-US" smtClean="0"/>
              <a:pPr/>
              <a:t>17/12/2021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26C4-95E3-4F46-9E03-C0845932C712}" type="slidenum">
              <a:rPr lang="en-US" smtClean="0"/>
              <a:pPr/>
              <a:t>‹#›</a:t>
            </a:fld>
            <a:endParaRPr lang="en-US"/>
          </a:p>
        </p:txBody>
      </p:sp>
    </p:spTree>
    <p:extLst>
      <p:ext uri="{BB962C8B-B14F-4D97-AF65-F5344CB8AC3E}">
        <p14:creationId xmlns:p14="http://schemas.microsoft.com/office/powerpoint/2010/main" val="414484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3000" b="-13000"/>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23CF093-C7A8-401E-AE49-55FFA18752D7}" type="datetimeFigureOut">
              <a:rPr lang="en-US" smtClean="0"/>
              <a:pPr/>
              <a:t>17/12/2021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D7126C4-95E3-4F46-9E03-C0845932C712}" type="slidenum">
              <a:rPr lang="en-US" smtClean="0"/>
              <a:pPr/>
              <a:t>‹#›</a:t>
            </a:fld>
            <a:endParaRPr lang="en-US"/>
          </a:p>
        </p:txBody>
      </p:sp>
    </p:spTree>
    <p:extLst>
      <p:ext uri="{BB962C8B-B14F-4D97-AF65-F5344CB8AC3E}">
        <p14:creationId xmlns:p14="http://schemas.microsoft.com/office/powerpoint/2010/main" val="3180559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9.xml"/><Relationship Id="rId18" Type="http://schemas.openxmlformats.org/officeDocument/2006/relationships/slide" Target="slide16.xml"/><Relationship Id="rId26" Type="http://schemas.microsoft.com/office/2007/relationships/hdphoto" Target="../media/hdphoto1.wdp"/><Relationship Id="rId3" Type="http://schemas.openxmlformats.org/officeDocument/2006/relationships/slideLayout" Target="../slideLayouts/slideLayout2.xml"/><Relationship Id="rId21"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23.xml"/><Relationship Id="rId17" Type="http://schemas.openxmlformats.org/officeDocument/2006/relationships/slide" Target="slide20.xml"/><Relationship Id="rId25" Type="http://schemas.openxmlformats.org/officeDocument/2006/relationships/image" Target="../media/image6.png"/><Relationship Id="rId2" Type="http://schemas.openxmlformats.org/officeDocument/2006/relationships/audio" Target="../media/media1.mp3"/><Relationship Id="rId16" Type="http://schemas.openxmlformats.org/officeDocument/2006/relationships/slide" Target="slide13.xml"/><Relationship Id="rId20" Type="http://schemas.openxmlformats.org/officeDocument/2006/relationships/slide" Target="slide4.xml"/><Relationship Id="rId1" Type="http://schemas.microsoft.com/office/2007/relationships/media" Target="../media/media1.mp3"/><Relationship Id="rId6" Type="http://schemas.openxmlformats.org/officeDocument/2006/relationships/slide" Target="slide21.xml"/><Relationship Id="rId11" Type="http://schemas.openxmlformats.org/officeDocument/2006/relationships/slide" Target="slide9.xml"/><Relationship Id="rId24" Type="http://schemas.openxmlformats.org/officeDocument/2006/relationships/image" Target="../media/image8.png"/><Relationship Id="rId5" Type="http://schemas.openxmlformats.org/officeDocument/2006/relationships/slide" Target="slide12.xml"/><Relationship Id="rId15" Type="http://schemas.openxmlformats.org/officeDocument/2006/relationships/slide" Target="slide10.xml"/><Relationship Id="rId23" Type="http://schemas.openxmlformats.org/officeDocument/2006/relationships/slide" Target="slide17.xml"/><Relationship Id="rId10" Type="http://schemas.openxmlformats.org/officeDocument/2006/relationships/slide" Target="slide8.xml"/><Relationship Id="rId19" Type="http://schemas.openxmlformats.org/officeDocument/2006/relationships/slide" Target="slide11.xml"/><Relationship Id="rId4" Type="http://schemas.openxmlformats.org/officeDocument/2006/relationships/image" Target="../media/image5.jpg"/><Relationship Id="rId9" Type="http://schemas.openxmlformats.org/officeDocument/2006/relationships/slide" Target="slide22.xml"/><Relationship Id="rId14" Type="http://schemas.openxmlformats.org/officeDocument/2006/relationships/slide" Target="slide15.xml"/><Relationship Id="rId22"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audio" Target="../media/audio5.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audio" Target="../media/audio5.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audio" Target="../media/audio4.wav"/><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image" Target="../media/image11.jpg"/><Relationship Id="rId4" Type="http://schemas.openxmlformats.org/officeDocument/2006/relationships/audio" Target="../media/audio2.wav"/><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audio" Target="../media/audio5.wav"/><Relationship Id="rId11" Type="http://schemas.openxmlformats.org/officeDocument/2006/relationships/image" Target="../media/image11.jp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0.gif"/><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ECABB9-EBAC-4C79-A3B7-FDA1F65BE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143" y="0"/>
            <a:ext cx="9452337"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a:extLst>
              <a:ext uri="{FF2B5EF4-FFF2-40B4-BE49-F238E27FC236}">
                <a16:creationId xmlns:a16="http://schemas.microsoft.com/office/drawing/2014/main" id="{25C33AD4-395A-430E-A537-BA8F68194A76}"/>
              </a:ext>
            </a:extLst>
          </p:cNvPr>
          <p:cNvSpPr txBox="1"/>
          <p:nvPr/>
        </p:nvSpPr>
        <p:spPr>
          <a:xfrm>
            <a:off x="3261471" y="1578676"/>
            <a:ext cx="6465231" cy="677108"/>
          </a:xfrm>
          <a:prstGeom prst="rect">
            <a:avLst/>
          </a:prstGeom>
          <a:noFill/>
        </p:spPr>
        <p:txBody>
          <a:bodyPr wrap="square" rtlCol="0">
            <a:spAutoFit/>
          </a:bodyPr>
          <a:lstStyle/>
          <a:p>
            <a:r>
              <a:rPr lang="en-US" sz="3800" b="1" dirty="0">
                <a:solidFill>
                  <a:srgbClr val="FF0000"/>
                </a:solidFill>
                <a:latin typeface="UTM Alberta Heavy" panose="02040603050506020204" pitchFamily="18" charset="0"/>
              </a:rPr>
              <a:t>EM VUI HỌC THÁNH KINH</a:t>
            </a:r>
            <a:endParaRPr lang="vi-VN" sz="3800" b="1" dirty="0">
              <a:solidFill>
                <a:srgbClr val="FF0000"/>
              </a:solidFill>
            </a:endParaRPr>
          </a:p>
        </p:txBody>
      </p:sp>
      <p:sp>
        <p:nvSpPr>
          <p:cNvPr id="6" name="TextBox 5">
            <a:extLst>
              <a:ext uri="{FF2B5EF4-FFF2-40B4-BE49-F238E27FC236}">
                <a16:creationId xmlns:a16="http://schemas.microsoft.com/office/drawing/2014/main" id="{F685F284-F687-4823-9FEE-33AC25CD35FA}"/>
              </a:ext>
            </a:extLst>
          </p:cNvPr>
          <p:cNvSpPr txBox="1"/>
          <p:nvPr/>
        </p:nvSpPr>
        <p:spPr>
          <a:xfrm>
            <a:off x="3619200" y="2620190"/>
            <a:ext cx="4953600" cy="1446550"/>
          </a:xfrm>
          <a:prstGeom prst="rect">
            <a:avLst/>
          </a:prstGeom>
          <a:noFill/>
        </p:spPr>
        <p:txBody>
          <a:bodyPr wrap="none" rtlCol="0">
            <a:spAutoFit/>
          </a:bodyPr>
          <a:lstStyle/>
          <a:p>
            <a:pPr algn="ctr"/>
            <a:r>
              <a:rPr lang="en-US" sz="4400" b="1" dirty="0">
                <a:solidFill>
                  <a:srgbClr val="0070C0"/>
                </a:solidFill>
                <a:latin typeface="UTM Azuki" panose="02040603050506020204" pitchFamily="18" charset="0"/>
              </a:rPr>
              <a:t>TÌM HIỂU VỀ CON SỐ</a:t>
            </a:r>
          </a:p>
          <a:p>
            <a:pPr algn="ctr"/>
            <a:r>
              <a:rPr lang="en-US" sz="4400" b="1" dirty="0">
                <a:solidFill>
                  <a:srgbClr val="0070C0"/>
                </a:solidFill>
                <a:latin typeface="UTM Azuki" panose="02040603050506020204" pitchFamily="18" charset="0"/>
              </a:rPr>
              <a:t>TRONG TÂN ƯỚC</a:t>
            </a:r>
            <a:endParaRPr lang="vi-VN" sz="4400" b="1" dirty="0">
              <a:solidFill>
                <a:srgbClr val="0070C0"/>
              </a:solidFill>
              <a:latin typeface="Bahnschrift Condensed" panose="020B0502040204020203" pitchFamily="34" charset="0"/>
            </a:endParaRPr>
          </a:p>
        </p:txBody>
      </p:sp>
      <p:pic>
        <p:nvPicPr>
          <p:cNvPr id="7" name="Picture 6">
            <a:extLst>
              <a:ext uri="{FF2B5EF4-FFF2-40B4-BE49-F238E27FC236}">
                <a16:creationId xmlns:a16="http://schemas.microsoft.com/office/drawing/2014/main" id="{5A5A785A-88CD-4C68-867F-CE06F39676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695799" y="2012542"/>
            <a:ext cx="1457718" cy="1486488"/>
          </a:xfrm>
          <a:prstGeom prst="rect">
            <a:avLst/>
          </a:prstGeom>
        </p:spPr>
      </p:pic>
    </p:spTree>
    <p:extLst>
      <p:ext uri="{BB962C8B-B14F-4D97-AF65-F5344CB8AC3E}">
        <p14:creationId xmlns:p14="http://schemas.microsoft.com/office/powerpoint/2010/main" val="18677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4" presetClass="emph" presetSubtype="0" fill="hold" grpId="1" nodeType="withEffect">
                                  <p:stCondLst>
                                    <p:cond delay="0"/>
                                  </p:stCondLst>
                                  <p:iterate type="lt">
                                    <p:tmPct val="10000"/>
                                  </p:iterate>
                                  <p:childTnLst>
                                    <p:animMotion origin="layout" path="M -2.08333E-6 1.85185E-6 L -2.08333E-6 -0.07222 " pathEditMode="relative" rAng="0" ptsTypes="AA">
                                      <p:cBhvr>
                                        <p:cTn id="11" dur="250" accel="50000" decel="50000" autoRev="1" fill="hold">
                                          <p:stCondLst>
                                            <p:cond delay="0"/>
                                          </p:stCondLst>
                                        </p:cTn>
                                        <p:tgtEl>
                                          <p:spTgt spid="5"/>
                                        </p:tgtEl>
                                        <p:attrNameLst>
                                          <p:attrName>ppt_x</p:attrName>
                                          <p:attrName>ppt_y</p:attrName>
                                        </p:attrNameLst>
                                      </p:cBhvr>
                                      <p:rCtr x="0" y="-3611"/>
                                    </p:animMotion>
                                    <p:animRot by="1500000">
                                      <p:cBhvr>
                                        <p:cTn id="12" dur="125" fill="hold">
                                          <p:stCondLst>
                                            <p:cond delay="0"/>
                                          </p:stCondLst>
                                        </p:cTn>
                                        <p:tgtEl>
                                          <p:spTgt spid="5"/>
                                        </p:tgtEl>
                                        <p:attrNameLst>
                                          <p:attrName>r</p:attrName>
                                        </p:attrNameLst>
                                      </p:cBhvr>
                                    </p:animRot>
                                    <p:animRot by="-1500000">
                                      <p:cBhvr>
                                        <p:cTn id="13" dur="125" fill="hold">
                                          <p:stCondLst>
                                            <p:cond delay="125"/>
                                          </p:stCondLst>
                                        </p:cTn>
                                        <p:tgtEl>
                                          <p:spTgt spid="5"/>
                                        </p:tgtEl>
                                        <p:attrNameLst>
                                          <p:attrName>r</p:attrName>
                                        </p:attrNameLst>
                                      </p:cBhvr>
                                    </p:animRot>
                                    <p:animRot by="-1500000">
                                      <p:cBhvr>
                                        <p:cTn id="14" dur="125" fill="hold">
                                          <p:stCondLst>
                                            <p:cond delay="250"/>
                                          </p:stCondLst>
                                        </p:cTn>
                                        <p:tgtEl>
                                          <p:spTgt spid="5"/>
                                        </p:tgtEl>
                                        <p:attrNameLst>
                                          <p:attrName>r</p:attrName>
                                        </p:attrNameLst>
                                      </p:cBhvr>
                                    </p:animRot>
                                    <p:animRot by="1500000">
                                      <p:cBhvr>
                                        <p:cTn id="15" dur="125" fill="hold">
                                          <p:stCondLst>
                                            <p:cond delay="375"/>
                                          </p:stCondLst>
                                        </p:cTn>
                                        <p:tgtEl>
                                          <p:spTgt spid="5"/>
                                        </p:tgtEl>
                                        <p:attrNameLst>
                                          <p:attrName>r</p:attrName>
                                        </p:attrNameLst>
                                      </p:cBhvr>
                                    </p:animRot>
                                  </p:childTnLst>
                                </p:cTn>
                              </p:par>
                            </p:childTnLst>
                          </p:cTn>
                        </p:par>
                        <p:par>
                          <p:cTn id="16" fill="hold">
                            <p:stCondLst>
                              <p:cond delay="1300"/>
                            </p:stCondLst>
                            <p:childTnLst>
                              <p:par>
                                <p:cTn id="17" presetID="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800"/>
                            </p:stCondLst>
                            <p:childTnLst>
                              <p:par>
                                <p:cTn id="22" presetID="22" presetClass="entr" presetSubtype="8" repeatCount="indefinite" fill="hold" grpId="2"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9428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10 tuổi</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614079" y="1936571"/>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7</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49119"/>
            <a:ext cx="8020392" cy="2062103"/>
          </a:xfrm>
          <a:prstGeom prst="rect">
            <a:avLst/>
          </a:prstGeom>
          <a:noFill/>
        </p:spPr>
        <p:txBody>
          <a:bodyPr wrap="square" rtlCol="0">
            <a:spAutoFit/>
          </a:bodyPr>
          <a:lstStyle/>
          <a:p>
            <a:pPr algn="just"/>
            <a:r>
              <a:rPr lang="en-US" sz="3200" b="1" dirty="0">
                <a:solidFill>
                  <a:schemeClr val="bg1"/>
                </a:solidFill>
                <a:latin typeface="Arial" panose="020B0604020202020204" pitchFamily="34" charset="0"/>
                <a:cs typeface="Arial" panose="020B0604020202020204" pitchFamily="34" charset="0"/>
              </a:rPr>
              <a:t> </a:t>
            </a:r>
            <a:r>
              <a:rPr lang="vi-VN" sz="3200" b="1" dirty="0">
                <a:solidFill>
                  <a:schemeClr val="bg1"/>
                </a:solidFill>
                <a:latin typeface="Arial" panose="020B0604020202020204" pitchFamily="34" charset="0"/>
                <a:cs typeface="Arial" panose="020B0604020202020204" pitchFamily="34" charset="0"/>
              </a:rPr>
              <a:t>Theo Tin Mừng thánh Lu-ca, chương 2, khi cha mẹ Đức Giê-su đưa </a:t>
            </a:r>
            <a:r>
              <a:rPr lang="en-US" sz="3200" b="1" dirty="0">
                <a:solidFill>
                  <a:schemeClr val="bg1"/>
                </a:solidFill>
                <a:latin typeface="Arial" panose="020B0604020202020204" pitchFamily="34" charset="0"/>
                <a:cs typeface="Arial" panose="020B0604020202020204" pitchFamily="34" charset="0"/>
              </a:rPr>
              <a:t>N</a:t>
            </a:r>
            <a:r>
              <a:rPr lang="vi-VN" sz="3200" b="1" dirty="0">
                <a:solidFill>
                  <a:schemeClr val="bg1"/>
                </a:solidFill>
                <a:latin typeface="Arial" panose="020B0604020202020204" pitchFamily="34" charset="0"/>
                <a:cs typeface="Arial" panose="020B0604020202020204" pitchFamily="34" charset="0"/>
              </a:rPr>
              <a:t>gười lên Giê-ru-sa-lem để dự lễ Vượt Qua, Người được bao nhiêu tuổi?</a:t>
            </a:r>
            <a:endParaRPr lang="vi-VN" sz="3200" dirty="0">
              <a:solidFill>
                <a:schemeClr val="bg1"/>
              </a:solidFill>
              <a:latin typeface="Arial" panose="020B0604020202020204" pitchFamily="34" charset="0"/>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4258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1</a:t>
              </a:r>
              <a:r>
                <a:rPr lang="en-US" sz="3600" b="1" dirty="0"/>
                <a:t>2</a:t>
              </a:r>
              <a:r>
                <a:rPr lang="vi-VN" sz="3600" b="1" dirty="0"/>
                <a:t> tuổi</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69927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1</a:t>
              </a:r>
              <a:r>
                <a:rPr lang="en-US" sz="3600" b="1" dirty="0"/>
                <a:t>8</a:t>
              </a:r>
              <a:r>
                <a:rPr lang="vi-VN" sz="3600" b="1" dirty="0"/>
                <a:t> tuổi</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3646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2</a:t>
              </a:r>
              <a:r>
                <a:rPr lang="vi-VN" sz="3600" b="1" dirty="0"/>
                <a:t>0 tuổi</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02098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7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88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Năm thứ 12</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85231" y="1936571"/>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8</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38959"/>
            <a:ext cx="8020392" cy="2062103"/>
          </a:xfrm>
          <a:prstGeom prst="rect">
            <a:avLst/>
          </a:prstGeom>
          <a:noFill/>
        </p:spPr>
        <p:txBody>
          <a:bodyPr wrap="square" rtlCol="0">
            <a:spAutoFit/>
          </a:bodyPr>
          <a:lstStyle/>
          <a:p>
            <a:pPr algn="just"/>
            <a:r>
              <a:rPr lang="vi-VN" sz="3200" b="1" dirty="0">
                <a:solidFill>
                  <a:schemeClr val="bg1"/>
                </a:solidFill>
              </a:rPr>
              <a:t>Theo Tin Mừng thánh Lu-ca, chương 3, ông Gioan Tẩy Giả đã bắt đầu sứ vụ rao giảng công khai vào năm thứ mấy triều hoàng đế Ti-bê-ri-ô?</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4258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Năm thứ 1</a:t>
              </a:r>
              <a:r>
                <a:rPr lang="en-US" sz="3600" b="1" dirty="0"/>
                <a:t>3</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0943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Năm thứ </a:t>
              </a:r>
              <a:r>
                <a:rPr lang="en-US" sz="3600" b="1" dirty="0"/>
                <a:t>15</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4662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Năm thứ 1</a:t>
              </a:r>
              <a:r>
                <a:rPr lang="en-US" sz="3600" b="1" dirty="0"/>
                <a:t>8</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2375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90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8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7" presetClass="entr" presetSubtype="10" repeatCount="5000" fill="hold" nodeType="click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p:cTn id="122" dur="1000" fill="hold"/>
                                        <p:tgtEl>
                                          <p:spTgt spid="85"/>
                                        </p:tgtEl>
                                        <p:attrNameLst>
                                          <p:attrName>ppt_w</p:attrName>
                                        </p:attrNameLst>
                                      </p:cBhvr>
                                      <p:tavLst>
                                        <p:tav tm="0">
                                          <p:val>
                                            <p:fltVal val="0"/>
                                          </p:val>
                                        </p:tav>
                                        <p:tav tm="100000">
                                          <p:val>
                                            <p:strVal val="#ppt_w"/>
                                          </p:val>
                                        </p:tav>
                                      </p:tavLst>
                                    </p:anim>
                                    <p:anim calcmode="lin" valueType="num">
                                      <p:cBhvr>
                                        <p:cTn id="123" dur="1000" fill="hold"/>
                                        <p:tgtEl>
                                          <p:spTgt spid="85"/>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20"/>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Khoảng 20 tuổi</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46768" y="1954819"/>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9</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49119"/>
            <a:ext cx="8020392" cy="2062103"/>
          </a:xfrm>
          <a:prstGeom prst="rect">
            <a:avLst/>
          </a:prstGeom>
          <a:noFill/>
        </p:spPr>
        <p:txBody>
          <a:bodyPr wrap="square" rtlCol="0">
            <a:spAutoFit/>
          </a:bodyPr>
          <a:lstStyle/>
          <a:p>
            <a:pPr algn="just"/>
            <a:r>
              <a:rPr lang="en-US" sz="3200" b="1" dirty="0">
                <a:solidFill>
                  <a:schemeClr val="bg1"/>
                </a:solidFill>
                <a:latin typeface="Arial" panose="020B0604020202020204" pitchFamily="34" charset="0"/>
                <a:cs typeface="Arial" panose="020B0604020202020204" pitchFamily="34" charset="0"/>
              </a:rPr>
              <a:t> </a:t>
            </a:r>
            <a:r>
              <a:rPr lang="vi-VN" sz="3200" b="1" dirty="0">
                <a:solidFill>
                  <a:schemeClr val="bg1"/>
                </a:solidFill>
                <a:cs typeface="Arial" panose="020B0604020202020204" pitchFamily="34" charset="0"/>
              </a:rPr>
              <a:t>Theo Tin Mừng thánh Lu-ca, chương 3, khi Đức Giêsu khởi đầu cuộc rao giảng công khai,</a:t>
            </a:r>
            <a:r>
              <a:rPr lang="en-US" sz="3200" b="1" dirty="0">
                <a:solidFill>
                  <a:schemeClr val="bg1"/>
                </a:solidFill>
                <a:latin typeface="Arial" panose="020B0604020202020204" pitchFamily="34" charset="0"/>
                <a:cs typeface="Arial" panose="020B0604020202020204" pitchFamily="34" charset="0"/>
              </a:rPr>
              <a:t> </a:t>
            </a:r>
            <a:r>
              <a:rPr lang="vi-VN" sz="3200" b="1" dirty="0">
                <a:solidFill>
                  <a:schemeClr val="bg1"/>
                </a:solidFill>
                <a:cs typeface="Arial" panose="020B0604020202020204" pitchFamily="34" charset="0"/>
              </a:rPr>
              <a:t>Người được khoảng  bao nhiêu tuổi?</a:t>
            </a:r>
            <a:endParaRPr lang="en-US" sz="3200" dirty="0">
              <a:solidFill>
                <a:schemeClr val="bg1"/>
              </a:solidFill>
              <a:latin typeface="Arial" panose="020B0604020202020204" pitchFamily="34" charset="0"/>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5274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Khoảng 2</a:t>
              </a:r>
              <a:r>
                <a:rPr lang="en-US" sz="3600" b="1" dirty="0"/>
                <a:t>3</a:t>
              </a:r>
              <a:r>
                <a:rPr lang="vi-VN" sz="3600" b="1" dirty="0"/>
                <a:t> tuổi</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2975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Khoảng </a:t>
              </a:r>
              <a:r>
                <a:rPr lang="en-US" sz="3600" b="1" dirty="0"/>
                <a:t>3</a:t>
              </a:r>
              <a:r>
                <a:rPr lang="vi-VN" sz="3600" b="1" dirty="0"/>
                <a:t>0 tuổi</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6694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Khoảng </a:t>
              </a:r>
              <a:r>
                <a:rPr lang="en-US" sz="3600" b="1" dirty="0"/>
                <a:t>35</a:t>
              </a:r>
              <a:r>
                <a:rPr lang="vi-VN" sz="3600" b="1" dirty="0"/>
                <a:t> tuổi</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18934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90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7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7" presetClass="entr" presetSubtype="10" repeatCount="5000" fill="hold" nodeType="click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p:cTn id="122" dur="1000" fill="hold"/>
                                        <p:tgtEl>
                                          <p:spTgt spid="85"/>
                                        </p:tgtEl>
                                        <p:attrNameLst>
                                          <p:attrName>ppt_w</p:attrName>
                                        </p:attrNameLst>
                                      </p:cBhvr>
                                      <p:tavLst>
                                        <p:tav tm="0">
                                          <p:val>
                                            <p:fltVal val="0"/>
                                          </p:val>
                                        </p:tav>
                                        <p:tav tm="100000">
                                          <p:val>
                                            <p:strVal val="#ppt_w"/>
                                          </p:val>
                                        </p:tav>
                                      </p:tavLst>
                                    </p:anim>
                                    <p:anim calcmode="lin" valueType="num">
                                      <p:cBhvr>
                                        <p:cTn id="123" dur="1000" fill="hold"/>
                                        <p:tgtEl>
                                          <p:spTgt spid="85"/>
                                        </p:tgtEl>
                                        <p:attrNameLst>
                                          <p:attrName>ppt_h</p:attrName>
                                        </p:attrNameLst>
                                      </p:cBhvr>
                                      <p:tavLst>
                                        <p:tav tm="0">
                                          <p:val>
                                            <p:strVal val="#ppt_h"/>
                                          </p:val>
                                        </p:tav>
                                        <p:tav tm="100000">
                                          <p:val>
                                            <p:strVal val="#ppt_h"/>
                                          </p:val>
                                        </p:tav>
                                      </p:tavLst>
                                    </p:anim>
                                  </p:childTnLst>
                                  <p:subTnLst>
                                    <p:audio>
                                      <p:cMediaNode vol="87000">
                                        <p:cTn display="0" masterRel="sameClick">
                                          <p:stCondLst>
                                            <p:cond evt="begin" delay="0">
                                              <p:tn val="120"/>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6380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10 đêm ngày</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29425" y="1969666"/>
                <a:ext cx="961861"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10</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49119"/>
            <a:ext cx="8020392" cy="2062103"/>
          </a:xfrm>
          <a:prstGeom prst="rect">
            <a:avLst/>
          </a:prstGeom>
          <a:noFill/>
        </p:spPr>
        <p:txBody>
          <a:bodyPr wrap="square" rtlCol="0">
            <a:spAutoFit/>
          </a:bodyPr>
          <a:lstStyle/>
          <a:p>
            <a:r>
              <a:rPr lang="vi-VN" sz="3200" b="1" dirty="0">
                <a:solidFill>
                  <a:schemeClr val="bg1"/>
                </a:solidFill>
              </a:rPr>
              <a:t>Theo Tin Mừng thánh Mát-thêu, chương 4, khi được Thần </a:t>
            </a:r>
            <a:r>
              <a:rPr lang="en-US" sz="3200" b="1" dirty="0">
                <a:solidFill>
                  <a:schemeClr val="bg1"/>
                </a:solidFill>
                <a:latin typeface="Arial" panose="020B0604020202020204" pitchFamily="34" charset="0"/>
                <a:cs typeface="Arial" panose="020B0604020202020204" pitchFamily="34" charset="0"/>
              </a:rPr>
              <a:t>K</a:t>
            </a:r>
            <a:r>
              <a:rPr lang="vi-VN" sz="3200" b="1" dirty="0">
                <a:solidFill>
                  <a:schemeClr val="bg1"/>
                </a:solidFill>
                <a:cs typeface="Arial" panose="020B0604020202020204" pitchFamily="34" charset="0"/>
              </a:rPr>
              <a:t>hí </a:t>
            </a:r>
            <a:r>
              <a:rPr lang="vi-VN" sz="3200" b="1" dirty="0">
                <a:solidFill>
                  <a:schemeClr val="bg1"/>
                </a:solidFill>
              </a:rPr>
              <a:t>dẫn vào hoang địa, Đức Giêsu đã ăn chay ròng rã bao nhiêu đêm ngày, chịu </a:t>
            </a:r>
            <a:r>
              <a:rPr lang="en-US" sz="3200" b="1" dirty="0">
                <a:solidFill>
                  <a:schemeClr val="bg1"/>
                </a:solidFill>
                <a:latin typeface="Arial" panose="020B0604020202020204" pitchFamily="34" charset="0"/>
                <a:cs typeface="Arial" panose="020B0604020202020204" pitchFamily="34" charset="0"/>
              </a:rPr>
              <a:t>X</a:t>
            </a:r>
            <a:r>
              <a:rPr lang="vi-VN" sz="3200" b="1" dirty="0">
                <a:solidFill>
                  <a:schemeClr val="bg1"/>
                </a:solidFill>
                <a:cs typeface="Arial" panose="020B0604020202020204" pitchFamily="34" charset="0"/>
              </a:rPr>
              <a:t>a</a:t>
            </a:r>
            <a:r>
              <a:rPr lang="en-US" sz="3200" b="1" dirty="0">
                <a:solidFill>
                  <a:schemeClr val="bg1"/>
                </a:solidFill>
              </a:rPr>
              <a:t>-</a:t>
            </a:r>
            <a:r>
              <a:rPr lang="vi-VN" sz="3200" b="1" dirty="0">
                <a:solidFill>
                  <a:schemeClr val="bg1"/>
                </a:solidFill>
              </a:rPr>
              <a:t>tan cám dỗ?</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3242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2</a:t>
              </a:r>
              <a:r>
                <a:rPr lang="vi-VN" sz="3600" b="1" dirty="0"/>
                <a:t>0 đêm ngày</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0943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a:t>
              </a:r>
              <a:r>
                <a:rPr lang="vi-VN" sz="3600" b="1" dirty="0"/>
                <a:t>0 đêm ngày</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4662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a:t>
              </a:r>
              <a:r>
                <a:rPr lang="vi-VN" sz="3600" b="1" dirty="0"/>
                <a:t>0 đêm ngày</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22182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7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9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85"/>
                                        </p:tgtEl>
                                        <p:attrNameLst>
                                          <p:attrName>style.visibility</p:attrName>
                                        </p:attrNameLst>
                                      </p:cBhvr>
                                      <p:to>
                                        <p:strVal val="hidden"/>
                                      </p:to>
                                    </p:set>
                                  </p:childTnLst>
                                  <p:subTnLst>
                                    <p:audio>
                                      <p:cMediaNode vol="90000">
                                        <p:cTn display="0" masterRel="sameClick">
                                          <p:stCondLst>
                                            <p:cond evt="begin" delay="0">
                                              <p:tn val="12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90"/>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repeatCount="5000" fill="hold" nodeType="click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p:cTn id="127" dur="1000" fill="hold"/>
                                        <p:tgtEl>
                                          <p:spTgt spid="90"/>
                                        </p:tgtEl>
                                        <p:attrNameLst>
                                          <p:attrName>ppt_w</p:attrName>
                                        </p:attrNameLst>
                                      </p:cBhvr>
                                      <p:tavLst>
                                        <p:tav tm="0">
                                          <p:val>
                                            <p:fltVal val="0"/>
                                          </p:val>
                                        </p:tav>
                                        <p:tav tm="100000">
                                          <p:val>
                                            <p:strVal val="#ppt_w"/>
                                          </p:val>
                                        </p:tav>
                                      </p:tavLst>
                                    </p:anim>
                                    <p:anim calcmode="lin" valueType="num">
                                      <p:cBhvr>
                                        <p:cTn id="128" dur="1000" fill="hold"/>
                                        <p:tgtEl>
                                          <p:spTgt spid="90"/>
                                        </p:tgtEl>
                                        <p:attrNameLst>
                                          <p:attrName>ppt_h</p:attrName>
                                        </p:attrNameLst>
                                      </p:cBhvr>
                                      <p:tavLst>
                                        <p:tav tm="0">
                                          <p:val>
                                            <p:strVal val="#ppt_h"/>
                                          </p:val>
                                        </p:tav>
                                        <p:tav tm="100000">
                                          <p:val>
                                            <p:strVal val="#ppt_h"/>
                                          </p:val>
                                        </p:tav>
                                      </p:tavLst>
                                    </p:anim>
                                  </p:childTnLst>
                                  <p:subTnLst>
                                    <p:audio>
                                      <p:cMediaNode vol="90000">
                                        <p:cTn display="0" masterRel="sameClick">
                                          <p:stCondLst>
                                            <p:cond evt="begin" delay="0">
                                              <p:tn val="12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818880" y="3527356"/>
            <a:ext cx="1880976" cy="26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443554" y="2597878"/>
            <a:ext cx="5340781" cy="864000"/>
            <a:chOff x="2786050" y="3296117"/>
            <a:chExt cx="6000792" cy="990139"/>
          </a:xfrm>
        </p:grpSpPr>
        <p:grpSp>
          <p:nvGrpSpPr>
            <p:cNvPr id="15430" name="Group 19"/>
            <p:cNvGrpSpPr>
              <a:grpSpLocks/>
            </p:cNvGrpSpPr>
            <p:nvPr/>
          </p:nvGrpSpPr>
          <p:grpSpPr bwMode="auto">
            <a:xfrm>
              <a:off x="2786050" y="3296117"/>
              <a:ext cx="6000792" cy="990139"/>
              <a:chOff x="2786050" y="3296117"/>
              <a:chExt cx="6000792" cy="990139"/>
            </a:xfrm>
          </p:grpSpPr>
          <p:sp>
            <p:nvSpPr>
              <p:cNvPr id="15" name="Flowchart: Decision 14"/>
              <p:cNvSpPr/>
              <p:nvPr/>
            </p:nvSpPr>
            <p:spPr>
              <a:xfrm>
                <a:off x="3071802" y="3357562"/>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53249" y="3433518"/>
              <a:ext cx="2219632" cy="7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sz="3600" b="1" dirty="0"/>
                <a:t>1 lần</a:t>
              </a:r>
              <a:endParaRPr lang="en-US" altLang="en-US" sz="3600" b="1" dirty="0">
                <a:latin typeface="Times New Roman" pitchFamily="18" charset="0"/>
                <a:cs typeface="Times New Roman" pitchFamily="18" charset="0"/>
              </a:endParaRPr>
            </a:p>
          </p:txBody>
        </p:sp>
      </p:grpSp>
      <p:grpSp>
        <p:nvGrpSpPr>
          <p:cNvPr id="6" name="Group 22"/>
          <p:cNvGrpSpPr>
            <a:grpSpLocks/>
          </p:cNvGrpSpPr>
          <p:nvPr/>
        </p:nvGrpSpPr>
        <p:grpSpPr bwMode="auto">
          <a:xfrm>
            <a:off x="3443555" y="3657837"/>
            <a:ext cx="5340781" cy="864000"/>
            <a:chOff x="2786050" y="3786190"/>
            <a:chExt cx="6000792" cy="1000132"/>
          </a:xfrm>
        </p:grpSpPr>
        <p:grpSp>
          <p:nvGrpSpPr>
            <p:cNvPr id="15424" name="Group 19"/>
            <p:cNvGrpSpPr>
              <a:grpSpLocks/>
            </p:cNvGrpSpPr>
            <p:nvPr/>
          </p:nvGrpSpPr>
          <p:grpSpPr bwMode="auto">
            <a:xfrm>
              <a:off x="2786050" y="3786190"/>
              <a:ext cx="6000792" cy="1000132"/>
              <a:chOff x="2786050" y="3786190"/>
              <a:chExt cx="6000792" cy="1000132"/>
            </a:xfrm>
          </p:grpSpPr>
          <p:sp>
            <p:nvSpPr>
              <p:cNvPr id="20" name="Flowchart: Decision 19"/>
              <p:cNvSpPr/>
              <p:nvPr/>
            </p:nvSpPr>
            <p:spPr>
              <a:xfrm>
                <a:off x="3071802" y="3857628"/>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1" name="Parallelogram 20"/>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p>
            </p:txBody>
          </p:sp>
        </p:grpSp>
        <p:sp>
          <p:nvSpPr>
            <p:cNvPr id="15425" name="TextBox 24"/>
            <p:cNvSpPr txBox="1">
              <a:spLocks noChangeArrowheads="1"/>
            </p:cNvSpPr>
            <p:nvPr/>
          </p:nvSpPr>
          <p:spPr bwMode="auto">
            <a:xfrm>
              <a:off x="5366737" y="3948405"/>
              <a:ext cx="2240369" cy="7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2</a:t>
              </a:r>
              <a:r>
                <a:rPr lang="vi-VN" sz="3600" b="1" dirty="0"/>
                <a:t> lần</a:t>
              </a:r>
              <a:endParaRPr lang="en-US" altLang="en-US" sz="3600" b="1" dirty="0">
                <a:latin typeface="Times New Roman" pitchFamily="18" charset="0"/>
                <a:cs typeface="Times New Roman" pitchFamily="18" charset="0"/>
              </a:endParaRPr>
            </a:p>
          </p:txBody>
        </p:sp>
      </p:grpSp>
      <p:grpSp>
        <p:nvGrpSpPr>
          <p:cNvPr id="8" name="Group 27"/>
          <p:cNvGrpSpPr>
            <a:grpSpLocks/>
          </p:cNvGrpSpPr>
          <p:nvPr/>
        </p:nvGrpSpPr>
        <p:grpSpPr bwMode="auto">
          <a:xfrm>
            <a:off x="3443554" y="4713736"/>
            <a:ext cx="5340781" cy="863999"/>
            <a:chOff x="2786050" y="3786190"/>
            <a:chExt cx="6000792" cy="1000130"/>
          </a:xfrm>
        </p:grpSpPr>
        <p:grpSp>
          <p:nvGrpSpPr>
            <p:cNvPr id="15418" name="Group 19"/>
            <p:cNvGrpSpPr>
              <a:grpSpLocks/>
            </p:cNvGrpSpPr>
            <p:nvPr/>
          </p:nvGrpSpPr>
          <p:grpSpPr bwMode="auto">
            <a:xfrm>
              <a:off x="2786050" y="3786190"/>
              <a:ext cx="6000792" cy="1000130"/>
              <a:chOff x="2786050" y="3786190"/>
              <a:chExt cx="6000792" cy="1000130"/>
            </a:xfrm>
          </p:grpSpPr>
          <p:sp>
            <p:nvSpPr>
              <p:cNvPr id="25" name="Flowchart: Decision 24"/>
              <p:cNvSpPr/>
              <p:nvPr/>
            </p:nvSpPr>
            <p:spPr>
              <a:xfrm>
                <a:off x="3071802" y="3857626"/>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6" name="Parallelogram 25"/>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p>
            </p:txBody>
          </p:sp>
        </p:grpSp>
        <p:sp>
          <p:nvSpPr>
            <p:cNvPr id="15419" name="TextBox 29"/>
            <p:cNvSpPr txBox="1">
              <a:spLocks noChangeArrowheads="1"/>
            </p:cNvSpPr>
            <p:nvPr/>
          </p:nvSpPr>
          <p:spPr bwMode="auto">
            <a:xfrm>
              <a:off x="5446648" y="3917603"/>
              <a:ext cx="2177946" cy="7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a:t>
              </a:r>
              <a:r>
                <a:rPr lang="vi-VN" sz="3600" b="1" dirty="0"/>
                <a:t> lần</a:t>
              </a:r>
              <a:endParaRPr lang="en-US" altLang="en-US" sz="3600" b="1" dirty="0">
                <a:latin typeface="Times New Roman" pitchFamily="18" charset="0"/>
                <a:cs typeface="Times New Roman" pitchFamily="18" charset="0"/>
              </a:endParaRPr>
            </a:p>
          </p:txBody>
        </p:sp>
      </p:grpSp>
      <p:grpSp>
        <p:nvGrpSpPr>
          <p:cNvPr id="46" name="Group 27"/>
          <p:cNvGrpSpPr>
            <a:grpSpLocks/>
          </p:cNvGrpSpPr>
          <p:nvPr/>
        </p:nvGrpSpPr>
        <p:grpSpPr bwMode="auto">
          <a:xfrm>
            <a:off x="3443555" y="5719017"/>
            <a:ext cx="5340780" cy="864000"/>
            <a:chOff x="2786050" y="3786190"/>
            <a:chExt cx="6000792" cy="1000132"/>
          </a:xfrm>
        </p:grpSpPr>
        <p:grpSp>
          <p:nvGrpSpPr>
            <p:cNvPr id="47" name="Group 19"/>
            <p:cNvGrpSpPr>
              <a:grpSpLocks/>
            </p:cNvGrpSpPr>
            <p:nvPr/>
          </p:nvGrpSpPr>
          <p:grpSpPr bwMode="auto">
            <a:xfrm>
              <a:off x="2786050" y="3786190"/>
              <a:ext cx="6000792" cy="1000132"/>
              <a:chOff x="2786050" y="3786190"/>
              <a:chExt cx="6000792" cy="1000132"/>
            </a:xfrm>
          </p:grpSpPr>
          <p:sp>
            <p:nvSpPr>
              <p:cNvPr id="49" name="Flowchart: Decision 48"/>
              <p:cNvSpPr/>
              <p:nvPr/>
            </p:nvSpPr>
            <p:spPr>
              <a:xfrm>
                <a:off x="3071802" y="3857628"/>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50" name="Parallelogram 49"/>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D</a:t>
                </a:r>
              </a:p>
            </p:txBody>
          </p:sp>
        </p:grpSp>
        <p:sp>
          <p:nvSpPr>
            <p:cNvPr id="48" name="TextBox 29"/>
            <p:cNvSpPr txBox="1">
              <a:spLocks noChangeArrowheads="1"/>
            </p:cNvSpPr>
            <p:nvPr/>
          </p:nvSpPr>
          <p:spPr bwMode="auto">
            <a:xfrm>
              <a:off x="5446647" y="3870559"/>
              <a:ext cx="2250980" cy="74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a:t>
              </a:r>
              <a:r>
                <a:rPr lang="vi-VN" sz="3600" b="1" dirty="0"/>
                <a:t> lần</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87843" y="5109239"/>
            <a:ext cx="1053687" cy="105788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9868" y="237323"/>
            <a:ext cx="11452852" cy="2084014"/>
            <a:chOff x="196168" y="267803"/>
            <a:chExt cx="10868072"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6168" y="410055"/>
              <a:ext cx="1064774" cy="1054100"/>
              <a:chOff x="350779" y="1825029"/>
              <a:chExt cx="1064774" cy="1054100"/>
            </a:xfrm>
          </p:grpSpPr>
          <p:sp>
            <p:nvSpPr>
              <p:cNvPr id="52" name="Teardrop 51">
                <a:extLst>
                  <a:ext uri="{FF2B5EF4-FFF2-40B4-BE49-F238E27FC236}">
                    <a16:creationId xmlns:a16="http://schemas.microsoft.com/office/drawing/2014/main" id="{9619C8F5-847A-4C06-B8F6-4D20DFE460B0}"/>
                  </a:ext>
                </a:extLst>
              </p:cNvPr>
              <p:cNvSpPr/>
              <p:nvPr/>
            </p:nvSpPr>
            <p:spPr>
              <a:xfrm rot="4445961">
                <a:off x="350779" y="1825029"/>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50899" y="1967199"/>
                <a:ext cx="964654"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11</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665956"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164080" y="299919"/>
            <a:ext cx="8208237" cy="2062103"/>
          </a:xfrm>
          <a:prstGeom prst="rect">
            <a:avLst/>
          </a:prstGeom>
          <a:noFill/>
        </p:spPr>
        <p:txBody>
          <a:bodyPr wrap="square" rtlCol="0">
            <a:spAutoFit/>
          </a:bodyPr>
          <a:lstStyle/>
          <a:p>
            <a:pPr algn="just"/>
            <a:r>
              <a:rPr lang="vi-VN" sz="3200" b="1" dirty="0">
                <a:solidFill>
                  <a:schemeClr val="bg1"/>
                </a:solidFill>
              </a:rPr>
              <a:t>Theo Tin Mừng thánh Mát-thêu, chương 4, khi được Thần</a:t>
            </a:r>
            <a:r>
              <a:rPr lang="vi-VN" sz="3200" b="1" dirty="0">
                <a:solidFill>
                  <a:schemeClr val="bg1"/>
                </a:solidFill>
                <a:cs typeface="Arial" panose="020B0604020202020204" pitchFamily="34" charset="0"/>
              </a:rPr>
              <a:t> </a:t>
            </a:r>
            <a:r>
              <a:rPr lang="en-US" sz="3200" b="1" dirty="0">
                <a:solidFill>
                  <a:schemeClr val="bg1"/>
                </a:solidFill>
                <a:cs typeface="Arial" panose="020B0604020202020204" pitchFamily="34" charset="0"/>
              </a:rPr>
              <a:t>K</a:t>
            </a:r>
            <a:r>
              <a:rPr lang="vi-VN" sz="3200" b="1" dirty="0">
                <a:solidFill>
                  <a:schemeClr val="bg1"/>
                </a:solidFill>
              </a:rPr>
              <a:t>hí dẫn vào hoang địa, Đức Giêsu đã chịu ma quỷ cám dỗ mấy lần?</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39820" y="2969719"/>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0984019" y="3392009"/>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372317" y="536086"/>
            <a:ext cx="1457718" cy="1486488"/>
          </a:xfrm>
          <a:prstGeom prst="rect">
            <a:avLst/>
          </a:prstGeom>
        </p:spPr>
      </p:pic>
    </p:spTree>
    <p:extLst>
      <p:ext uri="{BB962C8B-B14F-4D97-AF65-F5344CB8AC3E}">
        <p14:creationId xmlns:p14="http://schemas.microsoft.com/office/powerpoint/2010/main" val="1018657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ppt_x</p:attrName>
                                        </p:attrNameLst>
                                      </p:cBhvr>
                                      <p:tavLst>
                                        <p:tav tm="0">
                                          <p:val>
                                            <p:strVal val="#ppt_x-.2"/>
                                          </p:val>
                                        </p:tav>
                                        <p:tav tm="100000">
                                          <p:val>
                                            <p:strVal val="#ppt_x"/>
                                          </p:val>
                                        </p:tav>
                                      </p:tavLst>
                                    </p:anim>
                                    <p:anim calcmode="lin" valueType="num">
                                      <p:cBhvr>
                                        <p:cTn id="31"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6"/>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9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46"/>
                                        </p:tgtEl>
                                        <p:attrNameLst>
                                          <p:attrName>style.visibility</p:attrName>
                                        </p:attrNameLst>
                                      </p:cBhvr>
                                      <p:to>
                                        <p:strVal val="hidden"/>
                                      </p:to>
                                    </p:set>
                                  </p:childTnLst>
                                  <p:subTnLst>
                                    <p:audio>
                                      <p:cMediaNode vol="84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46"/>
                  </p:tgtEl>
                </p:cond>
              </p:nextCondLst>
            </p:seq>
            <p:seq concurrent="1" nextAc="seek">
              <p:cTn id="117" restart="whenNotActive" fill="hold" evtFilter="cancelBubble" nodeType="interactiveSeq">
                <p:stCondLst>
                  <p:cond evt="onClick" delay="0">
                    <p:tgtEl>
                      <p:spTgt spid="6"/>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6"/>
                                        </p:tgtEl>
                                        <p:attrNameLst>
                                          <p:attrName>style.visibility</p:attrName>
                                        </p:attrNameLst>
                                      </p:cBhvr>
                                      <p:to>
                                        <p:strVal val="hidden"/>
                                      </p:to>
                                    </p:set>
                                  </p:childTnLst>
                                  <p:subTnLst>
                                    <p:audio>
                                      <p:cMediaNode vol="87000">
                                        <p:cTn display="0" masterRel="sameClick">
                                          <p:stCondLst>
                                            <p:cond evt="begin" delay="0">
                                              <p:tn val="12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6"/>
                  </p:tgtEl>
                </p:cond>
              </p:nextCondLst>
            </p:seq>
            <p:seq concurrent="1" nextAc="seek">
              <p:cTn id="122" restart="whenNotActive" fill="hold" evtFilter="cancelBubble" nodeType="interactiveSeq">
                <p:stCondLst>
                  <p:cond evt="onClick" delay="0">
                    <p:tgtEl>
                      <p:spTgt spid="8"/>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repeatCount="5000"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p:cTn id="127" dur="1000" fill="hold"/>
                                        <p:tgtEl>
                                          <p:spTgt spid="8"/>
                                        </p:tgtEl>
                                        <p:attrNameLst>
                                          <p:attrName>ppt_w</p:attrName>
                                        </p:attrNameLst>
                                      </p:cBhvr>
                                      <p:tavLst>
                                        <p:tav tm="0">
                                          <p:val>
                                            <p:fltVal val="0"/>
                                          </p:val>
                                        </p:tav>
                                        <p:tav tm="100000">
                                          <p:val>
                                            <p:strVal val="#ppt_w"/>
                                          </p:val>
                                        </p:tav>
                                      </p:tavLst>
                                    </p:anim>
                                    <p:anim calcmode="lin" valueType="num">
                                      <p:cBhvr>
                                        <p:cTn id="128" dur="1000" fill="hold"/>
                                        <p:tgtEl>
                                          <p:spTgt spid="8"/>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2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
                  </p:tgtEl>
                </p:cond>
              </p:nextCondLst>
            </p:seq>
          </p:childTnLst>
        </p:cTn>
      </p:par>
    </p:tnLst>
    <p:bldLst>
      <p:bldP spid="54"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611802" y="3025434"/>
            <a:ext cx="7817533" cy="795296"/>
            <a:chOff x="2742762" y="3235461"/>
            <a:chExt cx="7118221" cy="1036639"/>
          </a:xfrm>
        </p:grpSpPr>
        <p:grpSp>
          <p:nvGrpSpPr>
            <p:cNvPr id="15430" name="Group 19"/>
            <p:cNvGrpSpPr>
              <a:grpSpLocks/>
            </p:cNvGrpSpPr>
            <p:nvPr/>
          </p:nvGrpSpPr>
          <p:grpSpPr bwMode="auto">
            <a:xfrm>
              <a:off x="2742762" y="3235461"/>
              <a:ext cx="7118221" cy="1036639"/>
              <a:chOff x="2742762" y="3235461"/>
              <a:chExt cx="7118221" cy="1036639"/>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42762" y="3235461"/>
                <a:ext cx="1320248" cy="861847"/>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3912" y="3315511"/>
              <a:ext cx="4446915" cy="84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Có 1 người</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84258" y="237323"/>
            <a:ext cx="11650670" cy="2617141"/>
            <a:chOff x="228601" y="267803"/>
            <a:chExt cx="11026561"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228601" y="608910"/>
              <a:ext cx="1065599" cy="882854"/>
              <a:chOff x="383212" y="2023884"/>
              <a:chExt cx="1065599" cy="882854"/>
            </a:xfrm>
          </p:grpSpPr>
          <p:sp>
            <p:nvSpPr>
              <p:cNvPr id="52" name="Teardrop 51">
                <a:extLst>
                  <a:ext uri="{FF2B5EF4-FFF2-40B4-BE49-F238E27FC236}">
                    <a16:creationId xmlns:a16="http://schemas.microsoft.com/office/drawing/2014/main" id="{9619C8F5-847A-4C06-B8F6-4D20DFE460B0}"/>
                  </a:ext>
                </a:extLst>
              </p:cNvPr>
              <p:cNvSpPr/>
              <p:nvPr/>
            </p:nvSpPr>
            <p:spPr>
              <a:xfrm rot="4333831">
                <a:off x="468835" y="1938261"/>
                <a:ext cx="882854"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57353" y="2126267"/>
                <a:ext cx="991458" cy="66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12</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1" y="268407"/>
            <a:ext cx="8246711" cy="2554545"/>
          </a:xfrm>
          <a:prstGeom prst="rect">
            <a:avLst/>
          </a:prstGeom>
          <a:noFill/>
        </p:spPr>
        <p:txBody>
          <a:bodyPr wrap="square" rtlCol="0">
            <a:spAutoFit/>
          </a:bodyPr>
          <a:lstStyle/>
          <a:p>
            <a:pPr algn="just"/>
            <a:r>
              <a:rPr lang="vi-VN" sz="3200" b="1" dirty="0">
                <a:solidFill>
                  <a:schemeClr val="bg1"/>
                </a:solidFill>
              </a:rPr>
              <a:t>Theo Tin Mừng thánh Gio-an, chương 1, khi thấy Đức Giêsu tiến đến, ông Gioan Tẩy Giả nói: “Đây là Chiên Thiên Chúa.” Có mấy môn đệ của ông liền đi theo Đức Giêsu?</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323582"/>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745872"/>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659413" y="760934"/>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708617" y="3964811"/>
            <a:ext cx="7727486" cy="759525"/>
            <a:chOff x="2824753" y="3247569"/>
            <a:chExt cx="7036230" cy="942630"/>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824753" y="3247569"/>
              <a:ext cx="7036230" cy="942630"/>
              <a:chOff x="2824753" y="3247569"/>
              <a:chExt cx="7036230" cy="942630"/>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94263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824753" y="3272798"/>
                <a:ext cx="1244661" cy="812534"/>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863740" y="3296570"/>
              <a:ext cx="4665853" cy="80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Có </a:t>
              </a:r>
              <a:r>
                <a:rPr lang="en-US" sz="3600" b="1" dirty="0"/>
                <a:t>2</a:t>
              </a:r>
              <a:r>
                <a:rPr lang="vi-VN" sz="3600" b="1" dirty="0"/>
                <a:t> người</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651149" y="4894871"/>
            <a:ext cx="7778186" cy="787004"/>
            <a:chOff x="2778590" y="3411690"/>
            <a:chExt cx="7082393" cy="860410"/>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78590" y="3411690"/>
              <a:ext cx="7082393" cy="860410"/>
              <a:chOff x="2778590" y="3411690"/>
              <a:chExt cx="7082393" cy="860410"/>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432879"/>
                <a:ext cx="6302662" cy="83922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78590" y="3411690"/>
                <a:ext cx="1288704" cy="746941"/>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06909" y="3476001"/>
              <a:ext cx="4648787"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Có </a:t>
              </a:r>
              <a:r>
                <a:rPr lang="en-US" sz="3600" b="1" dirty="0"/>
                <a:t>3</a:t>
              </a:r>
              <a:r>
                <a:rPr lang="vi-VN" sz="3600" b="1" dirty="0"/>
                <a:t> người</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661872" y="5847285"/>
            <a:ext cx="7774231" cy="748321"/>
            <a:chOff x="2852315" y="3414529"/>
            <a:chExt cx="7008668" cy="85757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852315" y="3414529"/>
              <a:ext cx="7008668" cy="857571"/>
              <a:chOff x="2852315" y="3414529"/>
              <a:chExt cx="7008668" cy="85757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414529"/>
                <a:ext cx="6302662" cy="85757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852315" y="3448724"/>
                <a:ext cx="1173637" cy="702073"/>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13245" y="3437928"/>
              <a:ext cx="4802839" cy="7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Có </a:t>
              </a:r>
              <a:r>
                <a:rPr lang="en-US" sz="3600" b="1" dirty="0"/>
                <a:t>4</a:t>
              </a:r>
              <a:r>
                <a:rPr lang="vi-VN" sz="3600" b="1" dirty="0"/>
                <a:t> người</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3257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7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87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9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2 </a:t>
              </a:r>
              <a:r>
                <a:rPr lang="en-US" sz="3600" b="1" dirty="0" err="1"/>
                <a:t>môn</a:t>
              </a:r>
              <a:r>
                <a:rPr lang="en-US" sz="3600" b="1" dirty="0"/>
                <a:t> </a:t>
              </a:r>
              <a:r>
                <a:rPr lang="en-US" sz="3600" b="1" dirty="0" err="1"/>
                <a:t>đệ</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371705" cy="1054100"/>
              <a:chOff x="348633" y="1856723"/>
              <a:chExt cx="1371705"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32061" y="1961257"/>
                <a:ext cx="1288277"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13</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411679"/>
            <a:ext cx="8020392" cy="1615827"/>
          </a:xfrm>
          <a:prstGeom prst="rect">
            <a:avLst/>
          </a:prstGeom>
          <a:noFill/>
        </p:spPr>
        <p:txBody>
          <a:bodyPr wrap="square" rtlCol="0">
            <a:spAutoFit/>
          </a:bodyPr>
          <a:lstStyle/>
          <a:p>
            <a:pPr algn="just"/>
            <a:r>
              <a:rPr lang="vi-VN" sz="3300" b="1" dirty="0">
                <a:solidFill>
                  <a:schemeClr val="bg1"/>
                </a:solidFill>
              </a:rPr>
              <a:t>Theo Tin Mừng Nhất Lãm, khi bắt đầu cuộc đời rao giảng công khai, Đức Giê-su đã gọi bao nhiêu </a:t>
            </a:r>
            <a:r>
              <a:rPr lang="vi-VN" sz="3300" b="1" dirty="0">
                <a:solidFill>
                  <a:schemeClr val="bg1"/>
                </a:solidFill>
                <a:cs typeface="Arial" panose="020B0604020202020204" pitchFamily="34" charset="0"/>
              </a:rPr>
              <a:t>môn đ</a:t>
            </a:r>
            <a:r>
              <a:rPr lang="en-US" sz="3300" b="1" dirty="0">
                <a:solidFill>
                  <a:schemeClr val="bg1"/>
                </a:solidFill>
                <a:cs typeface="Arial" panose="020B0604020202020204" pitchFamily="34" charset="0"/>
              </a:rPr>
              <a:t>ệ</a:t>
            </a:r>
            <a:r>
              <a:rPr lang="vi-VN" sz="3300" b="1" dirty="0">
                <a:solidFill>
                  <a:schemeClr val="bg1"/>
                </a:solidFill>
                <a:cs typeface="Arial" panose="020B0604020202020204" pitchFamily="34" charset="0"/>
              </a:rPr>
              <a:t> đầu </a:t>
            </a:r>
            <a:r>
              <a:rPr lang="vi-VN" sz="3300" b="1" dirty="0">
                <a:solidFill>
                  <a:schemeClr val="bg1"/>
                </a:solidFill>
              </a:rPr>
              <a:t>tiên?</a:t>
            </a:r>
            <a:endParaRPr lang="en-US" sz="33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4258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 </a:t>
              </a:r>
              <a:r>
                <a:rPr lang="en-US" sz="3600" b="1" dirty="0" err="1"/>
                <a:t>môn</a:t>
              </a:r>
              <a:r>
                <a:rPr lang="en-US" sz="3600" b="1" dirty="0"/>
                <a:t> </a:t>
              </a:r>
              <a:r>
                <a:rPr lang="en-US" sz="3600" b="1" dirty="0" err="1"/>
                <a:t>đệ</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0943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 </a:t>
              </a:r>
              <a:r>
                <a:rPr lang="en-US" sz="3600" b="1" dirty="0" err="1"/>
                <a:t>môn</a:t>
              </a:r>
              <a:r>
                <a:rPr lang="en-US" sz="3600" b="1" dirty="0"/>
                <a:t> </a:t>
              </a:r>
              <a:r>
                <a:rPr lang="en-US" sz="3600" b="1" dirty="0" err="1"/>
                <a:t>đệ</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4662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5 </a:t>
              </a:r>
              <a:r>
                <a:rPr lang="en-US" sz="3600" b="1" dirty="0" err="1"/>
                <a:t>môn</a:t>
              </a:r>
              <a:r>
                <a:rPr lang="en-US" sz="3600" b="1" dirty="0"/>
                <a:t> </a:t>
              </a:r>
              <a:r>
                <a:rPr lang="en-US" sz="3600" b="1" dirty="0" err="1"/>
                <a:t>đệ</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233072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8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7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7" presetClass="entr" presetSubtype="10" repeatCount="5000" fill="hold" nodeType="click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p:cTn id="122" dur="1000" fill="hold"/>
                                        <p:tgtEl>
                                          <p:spTgt spid="85"/>
                                        </p:tgtEl>
                                        <p:attrNameLst>
                                          <p:attrName>ppt_w</p:attrName>
                                        </p:attrNameLst>
                                      </p:cBhvr>
                                      <p:tavLst>
                                        <p:tav tm="0">
                                          <p:val>
                                            <p:fltVal val="0"/>
                                          </p:val>
                                        </p:tav>
                                        <p:tav tm="100000">
                                          <p:val>
                                            <p:strVal val="#ppt_w"/>
                                          </p:val>
                                        </p:tav>
                                      </p:tavLst>
                                    </p:anim>
                                    <p:anim calcmode="lin" valueType="num">
                                      <p:cBhvr>
                                        <p:cTn id="123" dur="1000" fill="hold"/>
                                        <p:tgtEl>
                                          <p:spTgt spid="85"/>
                                        </p:tgtEl>
                                        <p:attrNameLst>
                                          <p:attrName>ppt_h</p:attrName>
                                        </p:attrNameLst>
                                      </p:cBhvr>
                                      <p:tavLst>
                                        <p:tav tm="0">
                                          <p:val>
                                            <p:strVal val="#ppt_h"/>
                                          </p:val>
                                        </p:tav>
                                        <p:tav tm="100000">
                                          <p:val>
                                            <p:strVal val="#ppt_h"/>
                                          </p:val>
                                        </p:tav>
                                      </p:tavLst>
                                    </p:anim>
                                  </p:childTnLst>
                                  <p:subTnLst>
                                    <p:audio>
                                      <p:cMediaNode vol="89000">
                                        <p:cTn display="0" masterRel="sameClick">
                                          <p:stCondLst>
                                            <p:cond evt="begin" delay="0">
                                              <p:tn val="120"/>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5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611802" y="3025434"/>
            <a:ext cx="7817533" cy="795296"/>
            <a:chOff x="2742762" y="3235461"/>
            <a:chExt cx="7118221" cy="1036639"/>
          </a:xfrm>
        </p:grpSpPr>
        <p:grpSp>
          <p:nvGrpSpPr>
            <p:cNvPr id="15430" name="Group 19"/>
            <p:cNvGrpSpPr>
              <a:grpSpLocks/>
            </p:cNvGrpSpPr>
            <p:nvPr/>
          </p:nvGrpSpPr>
          <p:grpSpPr bwMode="auto">
            <a:xfrm>
              <a:off x="2742762" y="3235461"/>
              <a:ext cx="7118221" cy="1036639"/>
              <a:chOff x="2742762" y="3235461"/>
              <a:chExt cx="7118221" cy="1036639"/>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42762" y="3235461"/>
                <a:ext cx="1320248" cy="861847"/>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432940" y="3315511"/>
              <a:ext cx="4957888" cy="84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Arial" panose="020B0604020202020204" pitchFamily="34" charset="0"/>
                  <a:cs typeface="Arial" panose="020B0604020202020204" pitchFamily="34" charset="0"/>
                </a:rPr>
                <a:t>Khoảng</a:t>
              </a:r>
              <a:r>
                <a:rPr lang="en-US" sz="3600" b="1" dirty="0">
                  <a:latin typeface="Arial" panose="020B0604020202020204" pitchFamily="34" charset="0"/>
                  <a:cs typeface="Arial" panose="020B0604020202020204" pitchFamily="34" charset="0"/>
                </a:rPr>
                <a:t> 60 </a:t>
              </a:r>
              <a:r>
                <a:rPr lang="en-US" sz="3600" b="1" dirty="0" err="1">
                  <a:latin typeface="Arial" panose="020B0604020202020204" pitchFamily="34" charset="0"/>
                  <a:cs typeface="Arial" panose="020B0604020202020204" pitchFamily="34" charset="0"/>
                </a:rPr>
                <a:t>hoặc</a:t>
              </a:r>
              <a:r>
                <a:rPr lang="en-US" sz="3600" b="1" dirty="0">
                  <a:latin typeface="Arial" panose="020B0604020202020204" pitchFamily="34" charset="0"/>
                  <a:cs typeface="Arial" panose="020B0604020202020204" pitchFamily="34" charset="0"/>
                </a:rPr>
                <a:t> 100 </a:t>
              </a:r>
              <a:r>
                <a:rPr lang="en-US" sz="3600" b="1" dirty="0" err="1">
                  <a:latin typeface="Arial" panose="020B0604020202020204" pitchFamily="34" charset="0"/>
                  <a:cs typeface="Arial" panose="020B0604020202020204" pitchFamily="34" charset="0"/>
                </a:rPr>
                <a:t>lít</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84258" y="237323"/>
            <a:ext cx="11650670" cy="2617141"/>
            <a:chOff x="228601" y="267803"/>
            <a:chExt cx="11026561"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228601" y="608910"/>
              <a:ext cx="1065599" cy="882854"/>
              <a:chOff x="383212" y="2023884"/>
              <a:chExt cx="1065599" cy="882854"/>
            </a:xfrm>
          </p:grpSpPr>
          <p:sp>
            <p:nvSpPr>
              <p:cNvPr id="52" name="Teardrop 51">
                <a:extLst>
                  <a:ext uri="{FF2B5EF4-FFF2-40B4-BE49-F238E27FC236}">
                    <a16:creationId xmlns:a16="http://schemas.microsoft.com/office/drawing/2014/main" id="{9619C8F5-847A-4C06-B8F6-4D20DFE460B0}"/>
                  </a:ext>
                </a:extLst>
              </p:cNvPr>
              <p:cNvSpPr/>
              <p:nvPr/>
            </p:nvSpPr>
            <p:spPr>
              <a:xfrm rot="4333831">
                <a:off x="468835" y="1938261"/>
                <a:ext cx="882854"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57353" y="2126267"/>
                <a:ext cx="991458" cy="66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14</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1" y="298887"/>
            <a:ext cx="8246711" cy="2477601"/>
          </a:xfrm>
          <a:prstGeom prst="rect">
            <a:avLst/>
          </a:prstGeom>
          <a:noFill/>
        </p:spPr>
        <p:txBody>
          <a:bodyPr wrap="square" rtlCol="0">
            <a:spAutoFit/>
          </a:bodyPr>
          <a:lstStyle/>
          <a:p>
            <a:pPr algn="just"/>
            <a:r>
              <a:rPr lang="vi-VN" sz="3100" b="1" dirty="0">
                <a:solidFill>
                  <a:schemeClr val="bg1"/>
                </a:solidFill>
                <a:cs typeface="Arial" panose="020B0604020202020204" pitchFamily="34" charset="0"/>
              </a:rPr>
              <a:t>Theo Tin Mừng thánh Go-an, chương 2, </a:t>
            </a:r>
            <a:r>
              <a:rPr lang="en-US" sz="3100" b="1" dirty="0" err="1">
                <a:solidFill>
                  <a:schemeClr val="bg1"/>
                </a:solidFill>
                <a:cs typeface="Arial" panose="020B0604020202020204" pitchFamily="34" charset="0"/>
              </a:rPr>
              <a:t>tại</a:t>
            </a:r>
            <a:r>
              <a:rPr lang="vi-VN" sz="3100" b="1" dirty="0">
                <a:solidFill>
                  <a:schemeClr val="bg1"/>
                </a:solidFill>
                <a:cs typeface="Arial" panose="020B0604020202020204" pitchFamily="34" charset="0"/>
              </a:rPr>
              <a:t> tiệc cưới Cana, Đức Giêsu bảo các gia nhân đổ nước vào các chum để Người làm phép hóa nước thành rượu. Mỗi chum chứa được khoảng bao nhiêu lít nước?</a:t>
            </a:r>
            <a:endParaRPr lang="en-US" sz="3100" dirty="0">
              <a:solidFill>
                <a:schemeClr val="bg1"/>
              </a:solidFill>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323582"/>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745872"/>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659413" y="760934"/>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708617" y="3964811"/>
            <a:ext cx="7727486" cy="759525"/>
            <a:chOff x="2824753" y="3247569"/>
            <a:chExt cx="7036230" cy="942630"/>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824753" y="3247569"/>
              <a:ext cx="7036230" cy="942630"/>
              <a:chOff x="2824753" y="3247569"/>
              <a:chExt cx="7036230" cy="942630"/>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94263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824753" y="3272798"/>
                <a:ext cx="1244661" cy="812534"/>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426776" y="3296570"/>
              <a:ext cx="5102817" cy="80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Arial" panose="020B0604020202020204" pitchFamily="34" charset="0"/>
                  <a:cs typeface="Arial" panose="020B0604020202020204" pitchFamily="34" charset="0"/>
                </a:rPr>
                <a:t>Khoảng</a:t>
              </a:r>
              <a:r>
                <a:rPr lang="en-US" sz="3600" b="1" dirty="0">
                  <a:latin typeface="Arial" panose="020B0604020202020204" pitchFamily="34" charset="0"/>
                  <a:cs typeface="Arial" panose="020B0604020202020204" pitchFamily="34" charset="0"/>
                </a:rPr>
                <a:t> 60 </a:t>
              </a:r>
              <a:r>
                <a:rPr lang="en-US" sz="3600" b="1" dirty="0" err="1">
                  <a:latin typeface="Arial" panose="020B0604020202020204" pitchFamily="34" charset="0"/>
                  <a:cs typeface="Arial" panose="020B0604020202020204" pitchFamily="34" charset="0"/>
                </a:rPr>
                <a:t>hoặc</a:t>
              </a:r>
              <a:r>
                <a:rPr lang="en-US" sz="3600" b="1" dirty="0">
                  <a:latin typeface="Arial" panose="020B0604020202020204" pitchFamily="34" charset="0"/>
                  <a:cs typeface="Arial" panose="020B0604020202020204" pitchFamily="34" charset="0"/>
                </a:rPr>
                <a:t> 120 </a:t>
              </a:r>
              <a:r>
                <a:rPr lang="en-US" sz="3600" b="1" dirty="0" err="1">
                  <a:latin typeface="Arial" panose="020B0604020202020204" pitchFamily="34" charset="0"/>
                  <a:cs typeface="Arial" panose="020B0604020202020204" pitchFamily="34" charset="0"/>
                </a:rPr>
                <a:t>lít</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651149" y="4894871"/>
            <a:ext cx="7778186" cy="787004"/>
            <a:chOff x="2778590" y="3411690"/>
            <a:chExt cx="7082393" cy="860410"/>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78590" y="3411690"/>
              <a:ext cx="7082393" cy="860410"/>
              <a:chOff x="2778590" y="3411690"/>
              <a:chExt cx="7082393" cy="860410"/>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432879"/>
                <a:ext cx="6302662" cy="83922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78590" y="3411690"/>
                <a:ext cx="1288704" cy="746941"/>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455559" y="3476001"/>
              <a:ext cx="5081635"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Arial" panose="020B0604020202020204" pitchFamily="34" charset="0"/>
                  <a:cs typeface="Arial" panose="020B0604020202020204" pitchFamily="34" charset="0"/>
                </a:rPr>
                <a:t>Khoảng</a:t>
              </a:r>
              <a:r>
                <a:rPr lang="en-US" sz="3600" b="1" dirty="0">
                  <a:latin typeface="Arial" panose="020B0604020202020204" pitchFamily="34" charset="0"/>
                  <a:cs typeface="Arial" panose="020B0604020202020204" pitchFamily="34" charset="0"/>
                </a:rPr>
                <a:t> 80 </a:t>
              </a:r>
              <a:r>
                <a:rPr lang="en-US" sz="3600" b="1" dirty="0" err="1">
                  <a:latin typeface="Arial" panose="020B0604020202020204" pitchFamily="34" charset="0"/>
                  <a:cs typeface="Arial" panose="020B0604020202020204" pitchFamily="34" charset="0"/>
                </a:rPr>
                <a:t>hoặc</a:t>
              </a:r>
              <a:r>
                <a:rPr lang="en-US" sz="3600" b="1" dirty="0">
                  <a:latin typeface="Arial" panose="020B0604020202020204" pitchFamily="34" charset="0"/>
                  <a:cs typeface="Arial" panose="020B0604020202020204" pitchFamily="34" charset="0"/>
                </a:rPr>
                <a:t> 100 </a:t>
              </a:r>
              <a:r>
                <a:rPr lang="en-US" sz="3600" b="1" dirty="0" err="1">
                  <a:latin typeface="Arial" panose="020B0604020202020204" pitchFamily="34" charset="0"/>
                  <a:cs typeface="Arial" panose="020B0604020202020204" pitchFamily="34" charset="0"/>
                </a:rPr>
                <a:t>lít</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661872" y="5847285"/>
            <a:ext cx="7774231" cy="748321"/>
            <a:chOff x="2852315" y="3414529"/>
            <a:chExt cx="7008668" cy="85757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852315" y="3414529"/>
              <a:ext cx="7008668" cy="857571"/>
              <a:chOff x="2852315" y="3414529"/>
              <a:chExt cx="7008668" cy="85757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414529"/>
                <a:ext cx="6302662" cy="85757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852315" y="3437081"/>
                <a:ext cx="1173637" cy="702073"/>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482203" y="3449571"/>
              <a:ext cx="5252200" cy="7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Arial" panose="020B0604020202020204" pitchFamily="34" charset="0"/>
                  <a:cs typeface="Arial" panose="020B0604020202020204" pitchFamily="34" charset="0"/>
                </a:rPr>
                <a:t>Khoảng</a:t>
              </a:r>
              <a:r>
                <a:rPr lang="en-US" sz="3600" b="1" dirty="0">
                  <a:latin typeface="Arial" panose="020B0604020202020204" pitchFamily="34" charset="0"/>
                  <a:cs typeface="Arial" panose="020B0604020202020204" pitchFamily="34" charset="0"/>
                </a:rPr>
                <a:t> 80 </a:t>
              </a:r>
              <a:r>
                <a:rPr lang="en-US" sz="3600" b="1" dirty="0" err="1">
                  <a:latin typeface="Arial" panose="020B0604020202020204" pitchFamily="34" charset="0"/>
                  <a:cs typeface="Arial" panose="020B0604020202020204" pitchFamily="34" charset="0"/>
                </a:rPr>
                <a:t>hoặc</a:t>
              </a:r>
              <a:r>
                <a:rPr lang="en-US" sz="3600" b="1" dirty="0">
                  <a:latin typeface="Arial" panose="020B0604020202020204" pitchFamily="34" charset="0"/>
                  <a:cs typeface="Arial" panose="020B0604020202020204" pitchFamily="34" charset="0"/>
                </a:rPr>
                <a:t> 120 </a:t>
              </a:r>
              <a:r>
                <a:rPr lang="en-US" sz="3600" b="1" dirty="0" err="1">
                  <a:latin typeface="Arial" panose="020B0604020202020204" pitchFamily="34" charset="0"/>
                  <a:cs typeface="Arial" panose="020B0604020202020204" pitchFamily="34" charset="0"/>
                </a:rPr>
                <a:t>lít</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989242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5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8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85"/>
                                        </p:tgtEl>
                                        <p:attrNameLst>
                                          <p:attrName>style.visibility</p:attrName>
                                        </p:attrNameLst>
                                      </p:cBhvr>
                                      <p:to>
                                        <p:strVal val="hidden"/>
                                      </p:to>
                                    </p:set>
                                  </p:childTnLst>
                                  <p:subTnLst>
                                    <p:audio>
                                      <p:cMediaNode vol="85000">
                                        <p:cTn display="0" masterRel="sameClick">
                                          <p:stCondLst>
                                            <p:cond evt="begin" delay="0">
                                              <p:tn val="12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90"/>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repeatCount="5000" fill="hold" nodeType="click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p:cTn id="127" dur="1000" fill="hold"/>
                                        <p:tgtEl>
                                          <p:spTgt spid="90"/>
                                        </p:tgtEl>
                                        <p:attrNameLst>
                                          <p:attrName>ppt_w</p:attrName>
                                        </p:attrNameLst>
                                      </p:cBhvr>
                                      <p:tavLst>
                                        <p:tav tm="0">
                                          <p:val>
                                            <p:fltVal val="0"/>
                                          </p:val>
                                        </p:tav>
                                        <p:tav tm="100000">
                                          <p:val>
                                            <p:strVal val="#ppt_w"/>
                                          </p:val>
                                        </p:tav>
                                      </p:tavLst>
                                    </p:anim>
                                    <p:anim calcmode="lin" valueType="num">
                                      <p:cBhvr>
                                        <p:cTn id="128" dur="1000" fill="hold"/>
                                        <p:tgtEl>
                                          <p:spTgt spid="90"/>
                                        </p:tgtEl>
                                        <p:attrNameLst>
                                          <p:attrName>ppt_h</p:attrName>
                                        </p:attrNameLst>
                                      </p:cBhvr>
                                      <p:tavLst>
                                        <p:tav tm="0">
                                          <p:val>
                                            <p:strVal val="#ppt_h"/>
                                          </p:val>
                                        </p:tav>
                                        <p:tav tm="100000">
                                          <p:val>
                                            <p:strVal val="#ppt_h"/>
                                          </p:val>
                                        </p:tav>
                                      </p:tavLst>
                                    </p:anim>
                                  </p:childTnLst>
                                  <p:subTnLst>
                                    <p:audio>
                                      <p:cMediaNode vol="87000">
                                        <p:cTn display="0" masterRel="sameClick">
                                          <p:stCondLst>
                                            <p:cond evt="begin" delay="0">
                                              <p:tn val="12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6380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16 </a:t>
              </a:r>
              <a:r>
                <a:rPr lang="en-US" sz="3600" b="1" dirty="0" err="1"/>
                <a:t>năm</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29425" y="1969666"/>
                <a:ext cx="961861"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15</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442159"/>
            <a:ext cx="8020392" cy="1569660"/>
          </a:xfrm>
          <a:prstGeom prst="rect">
            <a:avLst/>
          </a:prstGeom>
          <a:noFill/>
        </p:spPr>
        <p:txBody>
          <a:bodyPr wrap="square" rtlCol="0">
            <a:spAutoFit/>
          </a:bodyPr>
          <a:lstStyle/>
          <a:p>
            <a:r>
              <a:rPr lang="vi-VN" sz="3200" b="1" dirty="0">
                <a:solidFill>
                  <a:schemeClr val="bg1"/>
                </a:solidFill>
              </a:rPr>
              <a:t>Theo Tin Mừng thánh Gio-an, chương 2, đền thờ Giê-ru-sa-lem thời Đức Giêsu được xây dựng trong bao nhiêu năm?</a:t>
            </a: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3242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26 </a:t>
              </a:r>
              <a:r>
                <a:rPr lang="en-US" sz="3600" b="1" dirty="0" err="1"/>
                <a:t>năm</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0943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36 </a:t>
              </a:r>
              <a:r>
                <a:rPr lang="en-US" sz="3600" b="1" dirty="0" err="1"/>
                <a:t>năm</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4662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46 </a:t>
              </a:r>
              <a:r>
                <a:rPr lang="en-US" sz="3600" b="1" dirty="0" err="1"/>
                <a:t>năm</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69380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8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8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85"/>
                                        </p:tgtEl>
                                        <p:attrNameLst>
                                          <p:attrName>style.visibility</p:attrName>
                                        </p:attrNameLst>
                                      </p:cBhvr>
                                      <p:to>
                                        <p:strVal val="hidden"/>
                                      </p:to>
                                    </p:set>
                                  </p:childTnLst>
                                  <p:subTnLst>
                                    <p:audio>
                                      <p:cMediaNode vol="88000">
                                        <p:cTn display="0" masterRel="sameClick">
                                          <p:stCondLst>
                                            <p:cond evt="begin" delay="0">
                                              <p:tn val="12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90"/>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repeatCount="5000" fill="hold" nodeType="click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p:cTn id="127" dur="1000" fill="hold"/>
                                        <p:tgtEl>
                                          <p:spTgt spid="90"/>
                                        </p:tgtEl>
                                        <p:attrNameLst>
                                          <p:attrName>ppt_w</p:attrName>
                                        </p:attrNameLst>
                                      </p:cBhvr>
                                      <p:tavLst>
                                        <p:tav tm="0">
                                          <p:val>
                                            <p:fltVal val="0"/>
                                          </p:val>
                                        </p:tav>
                                        <p:tav tm="100000">
                                          <p:val>
                                            <p:strVal val="#ppt_w"/>
                                          </p:val>
                                        </p:tav>
                                      </p:tavLst>
                                    </p:anim>
                                    <p:anim calcmode="lin" valueType="num">
                                      <p:cBhvr>
                                        <p:cTn id="128" dur="1000" fill="hold"/>
                                        <p:tgtEl>
                                          <p:spTgt spid="90"/>
                                        </p:tgtEl>
                                        <p:attrNameLst>
                                          <p:attrName>ppt_h</p:attrName>
                                        </p:attrNameLst>
                                      </p:cBhvr>
                                      <p:tavLst>
                                        <p:tav tm="0">
                                          <p:val>
                                            <p:strVal val="#ppt_h"/>
                                          </p:val>
                                        </p:tav>
                                        <p:tav tm="100000">
                                          <p:val>
                                            <p:strVal val="#ppt_h"/>
                                          </p:val>
                                        </p:tav>
                                      </p:tavLst>
                                    </p:anim>
                                  </p:childTnLst>
                                  <p:subTnLst>
                                    <p:audio>
                                      <p:cMediaNode vol="89000">
                                        <p:cTn display="0" masterRel="sameClick">
                                          <p:stCondLst>
                                            <p:cond evt="begin" delay="0">
                                              <p:tn val="12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611802" y="3025434"/>
            <a:ext cx="7817533" cy="795296"/>
            <a:chOff x="2742762" y="3235461"/>
            <a:chExt cx="7118221" cy="1036639"/>
          </a:xfrm>
        </p:grpSpPr>
        <p:grpSp>
          <p:nvGrpSpPr>
            <p:cNvPr id="15430" name="Group 19"/>
            <p:cNvGrpSpPr>
              <a:grpSpLocks/>
            </p:cNvGrpSpPr>
            <p:nvPr/>
          </p:nvGrpSpPr>
          <p:grpSpPr bwMode="auto">
            <a:xfrm>
              <a:off x="2742762" y="3235461"/>
              <a:ext cx="7118221" cy="1036639"/>
              <a:chOff x="2742762" y="3235461"/>
              <a:chExt cx="7118221" cy="1036639"/>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42762" y="3235461"/>
                <a:ext cx="1320248" cy="861847"/>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426274" y="3315511"/>
              <a:ext cx="4964554" cy="84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cs typeface="Arial" panose="020B0604020202020204" pitchFamily="34" charset="0"/>
                </a:rPr>
                <a:t>Suốt 2 năm 6 tháng</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84258" y="237323"/>
            <a:ext cx="11650670" cy="2617141"/>
            <a:chOff x="228601" y="267803"/>
            <a:chExt cx="11026561"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228601" y="608910"/>
              <a:ext cx="1065599" cy="882854"/>
              <a:chOff x="383212" y="2023884"/>
              <a:chExt cx="1065599" cy="882854"/>
            </a:xfrm>
          </p:grpSpPr>
          <p:sp>
            <p:nvSpPr>
              <p:cNvPr id="52" name="Teardrop 51">
                <a:extLst>
                  <a:ext uri="{FF2B5EF4-FFF2-40B4-BE49-F238E27FC236}">
                    <a16:creationId xmlns:a16="http://schemas.microsoft.com/office/drawing/2014/main" id="{9619C8F5-847A-4C06-B8F6-4D20DFE460B0}"/>
                  </a:ext>
                </a:extLst>
              </p:cNvPr>
              <p:cNvSpPr/>
              <p:nvPr/>
            </p:nvSpPr>
            <p:spPr>
              <a:xfrm rot="4333831">
                <a:off x="468835" y="1938261"/>
                <a:ext cx="882854"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57353" y="2126267"/>
                <a:ext cx="991458" cy="66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16</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1" y="268407"/>
            <a:ext cx="8246711" cy="2554545"/>
          </a:xfrm>
          <a:prstGeom prst="rect">
            <a:avLst/>
          </a:prstGeom>
          <a:noFill/>
        </p:spPr>
        <p:txBody>
          <a:bodyPr wrap="square" rtlCol="0">
            <a:spAutoFit/>
          </a:bodyPr>
          <a:lstStyle/>
          <a:p>
            <a:pPr algn="just"/>
            <a:r>
              <a:rPr lang="vi-VN" sz="3200" b="1" dirty="0">
                <a:solidFill>
                  <a:schemeClr val="bg1"/>
                </a:solidFill>
                <a:cs typeface="Arial" panose="020B0604020202020204" pitchFamily="34" charset="0"/>
              </a:rPr>
              <a:t>Theo Tin Mừng thánh Lu-ca, chương 4, khi trở về Na-da-rét và gi</a:t>
            </a:r>
            <a:r>
              <a:rPr lang="en-US" sz="3200" b="1" dirty="0" err="1">
                <a:solidFill>
                  <a:schemeClr val="bg1"/>
                </a:solidFill>
                <a:latin typeface="Arial" panose="020B0604020202020204" pitchFamily="34" charset="0"/>
                <a:cs typeface="Arial" panose="020B0604020202020204" pitchFamily="34" charset="0"/>
              </a:rPr>
              <a:t>ảng</a:t>
            </a:r>
            <a:r>
              <a:rPr lang="vi-VN" sz="3200" b="1" dirty="0">
                <a:solidFill>
                  <a:schemeClr val="bg1"/>
                </a:solidFill>
                <a:cs typeface="Arial" panose="020B0604020202020204" pitchFamily="34" charset="0"/>
              </a:rPr>
              <a:t> dạy trong một hội đường, Đức Giêsu đã trích dẫn cho dân chúng nghe cơn hạn hán thời ngôn sứ Ê-li-a kéo dài bao lâu?</a:t>
            </a:r>
            <a:endParaRPr lang="en-US" sz="3200" dirty="0">
              <a:solidFill>
                <a:schemeClr val="bg1"/>
              </a:solidFill>
              <a:latin typeface="Arial" panose="020B0604020202020204" pitchFamily="34" charset="0"/>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323582"/>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745872"/>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659413" y="760934"/>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708617" y="3964811"/>
            <a:ext cx="7727486" cy="759525"/>
            <a:chOff x="2824753" y="3247569"/>
            <a:chExt cx="7036230" cy="942630"/>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824753" y="3247569"/>
              <a:ext cx="7036230" cy="942630"/>
              <a:chOff x="2824753" y="3247569"/>
              <a:chExt cx="7036230" cy="942630"/>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94263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824753" y="3272798"/>
                <a:ext cx="1244661" cy="812534"/>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420110" y="3296570"/>
              <a:ext cx="5109483" cy="80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cs typeface="Arial" panose="020B0604020202020204" pitchFamily="34" charset="0"/>
                </a:rPr>
                <a:t>Suốt </a:t>
              </a:r>
              <a:r>
                <a:rPr lang="en-US" sz="3600" b="1" dirty="0">
                  <a:cs typeface="Arial" panose="020B0604020202020204" pitchFamily="34" charset="0"/>
                </a:rPr>
                <a:t>3</a:t>
              </a:r>
              <a:r>
                <a:rPr lang="vi-VN" sz="3600" b="1" dirty="0">
                  <a:cs typeface="Arial" panose="020B0604020202020204" pitchFamily="34" charset="0"/>
                </a:rPr>
                <a:t> năm 6 tháng</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651149" y="4894871"/>
            <a:ext cx="7778186" cy="787004"/>
            <a:chOff x="2778590" y="3411690"/>
            <a:chExt cx="7082393" cy="860410"/>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78590" y="3411690"/>
              <a:ext cx="7082393" cy="860410"/>
              <a:chOff x="2778590" y="3411690"/>
              <a:chExt cx="7082393" cy="860410"/>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432879"/>
                <a:ext cx="6302662" cy="83922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78590" y="3411690"/>
                <a:ext cx="1288704" cy="746941"/>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426275" y="3476001"/>
              <a:ext cx="5129422"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cs typeface="Arial" panose="020B0604020202020204" pitchFamily="34" charset="0"/>
                </a:rPr>
                <a:t>Suốt </a:t>
              </a:r>
              <a:r>
                <a:rPr lang="en-US" sz="3600" b="1" dirty="0">
                  <a:cs typeface="Arial" panose="020B0604020202020204" pitchFamily="34" charset="0"/>
                </a:rPr>
                <a:t>4</a:t>
              </a:r>
              <a:r>
                <a:rPr lang="vi-VN" sz="3600" b="1" dirty="0">
                  <a:cs typeface="Arial" panose="020B0604020202020204" pitchFamily="34" charset="0"/>
                </a:rPr>
                <a:t> năm 6 tháng</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661872" y="5847285"/>
            <a:ext cx="7774231" cy="748321"/>
            <a:chOff x="2852315" y="3414529"/>
            <a:chExt cx="7008668" cy="85757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852315" y="3414529"/>
              <a:ext cx="7008668" cy="857571"/>
              <a:chOff x="2852315" y="3414529"/>
              <a:chExt cx="7008668" cy="85757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414529"/>
                <a:ext cx="6302662" cy="85757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852315" y="3448724"/>
                <a:ext cx="1173637" cy="702073"/>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469986" y="3437928"/>
              <a:ext cx="5246097" cy="7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cs typeface="Arial" panose="020B0604020202020204" pitchFamily="34" charset="0"/>
                </a:rPr>
                <a:t>Suốt </a:t>
              </a:r>
              <a:r>
                <a:rPr lang="en-US" sz="3600" b="1" dirty="0">
                  <a:cs typeface="Arial" panose="020B0604020202020204" pitchFamily="34" charset="0"/>
                </a:rPr>
                <a:t>5</a:t>
              </a:r>
              <a:r>
                <a:rPr lang="vi-VN" sz="3600" b="1" dirty="0">
                  <a:cs typeface="Arial" panose="020B0604020202020204" pitchFamily="34" charset="0"/>
                </a:rPr>
                <a:t> năm 6 tháng</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27095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90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90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374C4-DE1F-4F53-8A9A-2DDEAE9C8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04075" y="1438040"/>
            <a:ext cx="8588003" cy="824923"/>
          </a:xfrm>
        </p:spPr>
        <p:txBody>
          <a:bodyPr>
            <a:noAutofit/>
          </a:bodyPr>
          <a:lstStyle/>
          <a:p>
            <a:pPr algn="ctr"/>
            <a:r>
              <a:rPr lang="en-US" sz="4200" b="1" dirty="0">
                <a:solidFill>
                  <a:srgbClr val="DF1F3A"/>
                </a:solidFill>
                <a:latin typeface="UTM Brewers KT" panose="02040603050506020204" pitchFamily="18" charset="0"/>
                <a:cs typeface="Arial" panose="020B0604020202020204" pitchFamily="34" charset="0"/>
              </a:rPr>
              <a:t>CÁCH THỨC </a:t>
            </a:r>
            <a:r>
              <a:rPr lang="en-US" sz="4200" b="1" dirty="0">
                <a:solidFill>
                  <a:srgbClr val="00B050"/>
                </a:solidFill>
                <a:latin typeface="UTM Brewers KT" panose="02040603050506020204" pitchFamily="18" charset="0"/>
                <a:cs typeface="Arial" panose="020B0604020202020204" pitchFamily="34" charset="0"/>
              </a:rPr>
              <a:t>TRÒ CHƠI</a:t>
            </a:r>
          </a:p>
        </p:txBody>
      </p:sp>
      <p:sp>
        <p:nvSpPr>
          <p:cNvPr id="7" name="TextBox 6"/>
          <p:cNvSpPr txBox="1"/>
          <p:nvPr/>
        </p:nvSpPr>
        <p:spPr>
          <a:xfrm>
            <a:off x="1775225" y="2344243"/>
            <a:ext cx="8445705" cy="3170099"/>
          </a:xfrm>
          <a:prstGeom prst="rect">
            <a:avLst/>
          </a:prstGeom>
          <a:noFill/>
        </p:spPr>
        <p:txBody>
          <a:bodyPr wrap="square" rtlCol="0">
            <a:spAutoFit/>
          </a:bodyPr>
          <a:lstStyle/>
          <a:p>
            <a:pPr marL="447675" indent="-447675" algn="just">
              <a:buAutoNum type="arabicPeriod"/>
            </a:pPr>
            <a:r>
              <a:rPr lang="en-US" sz="4000" dirty="0" err="1">
                <a:solidFill>
                  <a:srgbClr val="0070C0"/>
                </a:solidFill>
                <a:latin typeface="UTM Alter Gothic" panose="02040603050506020204" pitchFamily="18" charset="0"/>
                <a:cs typeface="Arial" panose="020B0604020202020204" pitchFamily="34" charset="0"/>
              </a:rPr>
              <a:t>Gồm</a:t>
            </a:r>
            <a:r>
              <a:rPr lang="en-US" sz="4000" dirty="0">
                <a:solidFill>
                  <a:srgbClr val="0070C0"/>
                </a:solidFill>
                <a:latin typeface="UTM Alter Gothic" panose="02040603050506020204" pitchFamily="18" charset="0"/>
                <a:cs typeface="Arial" panose="020B0604020202020204" pitchFamily="34" charset="0"/>
              </a:rPr>
              <a:t> 20 </a:t>
            </a:r>
            <a:r>
              <a:rPr lang="en-US" sz="4000" dirty="0" err="1">
                <a:solidFill>
                  <a:srgbClr val="0070C0"/>
                </a:solidFill>
                <a:latin typeface="UTM Alter Gothic" panose="02040603050506020204" pitchFamily="18" charset="0"/>
                <a:cs typeface="Arial" panose="020B0604020202020204" pitchFamily="34" charset="0"/>
              </a:rPr>
              <a:t>câu</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hỏi</a:t>
            </a:r>
            <a:r>
              <a:rPr lang="en-US" sz="4000" dirty="0">
                <a:solidFill>
                  <a:srgbClr val="0070C0"/>
                </a:solidFill>
                <a:latin typeface="UTM Alter Gothic" panose="02040603050506020204" pitchFamily="18" charset="0"/>
                <a:cs typeface="Arial" panose="020B0604020202020204" pitchFamily="34" charset="0"/>
              </a:rPr>
              <a:t>.</a:t>
            </a:r>
          </a:p>
          <a:p>
            <a:pPr marL="447675" indent="-447675" algn="just">
              <a:buFontTx/>
              <a:buAutoNum type="arabicPeriod"/>
            </a:pPr>
            <a:r>
              <a:rPr lang="en-US" sz="4000" dirty="0" err="1">
                <a:solidFill>
                  <a:srgbClr val="0070C0"/>
                </a:solidFill>
                <a:latin typeface="UTM Alter Gothic" panose="02040603050506020204" pitchFamily="18" charset="0"/>
                <a:cs typeface="Arial" panose="020B0604020202020204" pitchFamily="34" charset="0"/>
              </a:rPr>
              <a:t>Mỗi</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câu</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có</a:t>
            </a:r>
            <a:r>
              <a:rPr lang="en-US" sz="4000" dirty="0">
                <a:solidFill>
                  <a:srgbClr val="0070C0"/>
                </a:solidFill>
                <a:latin typeface="UTM Alter Gothic" panose="02040603050506020204" pitchFamily="18" charset="0"/>
                <a:cs typeface="Arial" panose="020B0604020202020204" pitchFamily="34" charset="0"/>
              </a:rPr>
              <a:t> 4 </a:t>
            </a:r>
            <a:r>
              <a:rPr lang="en-US" sz="4000" dirty="0" err="1">
                <a:solidFill>
                  <a:srgbClr val="0070C0"/>
                </a:solidFill>
                <a:latin typeface="UTM Alter Gothic" panose="02040603050506020204" pitchFamily="18" charset="0"/>
                <a:cs typeface="Arial" panose="020B0604020202020204" pitchFamily="34" charset="0"/>
              </a:rPr>
              <a:t>đáp</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án</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và</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trả</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lời</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trong</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vòng</a:t>
            </a:r>
            <a:r>
              <a:rPr lang="en-US" sz="4000" dirty="0">
                <a:solidFill>
                  <a:srgbClr val="0070C0"/>
                </a:solidFill>
                <a:latin typeface="UTM Alter Gothic" panose="02040603050506020204" pitchFamily="18" charset="0"/>
                <a:cs typeface="Arial" panose="020B0604020202020204" pitchFamily="34" charset="0"/>
              </a:rPr>
              <a:t> 15 </a:t>
            </a:r>
            <a:r>
              <a:rPr lang="en-US" sz="4000" dirty="0" err="1">
                <a:solidFill>
                  <a:srgbClr val="0070C0"/>
                </a:solidFill>
                <a:latin typeface="UTM Alter Gothic" panose="02040603050506020204" pitchFamily="18" charset="0"/>
                <a:cs typeface="Arial" panose="020B0604020202020204" pitchFamily="34" charset="0"/>
              </a:rPr>
              <a:t>giây</a:t>
            </a:r>
            <a:r>
              <a:rPr lang="en-US" sz="4000" dirty="0">
                <a:solidFill>
                  <a:srgbClr val="0070C0"/>
                </a:solidFill>
                <a:latin typeface="UTM Alter Gothic" panose="02040603050506020204" pitchFamily="18" charset="0"/>
                <a:cs typeface="Arial" panose="020B0604020202020204" pitchFamily="34" charset="0"/>
              </a:rPr>
              <a:t>.</a:t>
            </a:r>
          </a:p>
          <a:p>
            <a:pPr marL="447675" indent="-447675" algn="just">
              <a:buFontTx/>
              <a:buAutoNum type="arabicPeriod"/>
            </a:pPr>
            <a:r>
              <a:rPr lang="en-US" sz="4000" dirty="0" err="1">
                <a:solidFill>
                  <a:srgbClr val="0070C0"/>
                </a:solidFill>
                <a:latin typeface="UTM Alter Gothic" panose="02040603050506020204" pitchFamily="18" charset="0"/>
                <a:cs typeface="Arial" panose="020B0604020202020204" pitchFamily="34" charset="0"/>
              </a:rPr>
              <a:t>Tài</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liệu</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được</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trích</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từ</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Bộ</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trắc</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nghiệm</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Kinh</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Thánh</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của</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Jhs</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Nguyễn</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Hải</a:t>
            </a:r>
            <a:r>
              <a:rPr lang="en-US" sz="4000" dirty="0">
                <a:solidFill>
                  <a:srgbClr val="0070C0"/>
                </a:solidFill>
                <a:latin typeface="UTM Alter Gothic" panose="02040603050506020204" pitchFamily="18" charset="0"/>
                <a:cs typeface="Arial" panose="020B0604020202020204" pitchFamily="34" charset="0"/>
              </a:rPr>
              <a:t> </a:t>
            </a:r>
            <a:r>
              <a:rPr lang="en-US" sz="4000" dirty="0" err="1">
                <a:solidFill>
                  <a:srgbClr val="0070C0"/>
                </a:solidFill>
                <a:latin typeface="UTM Alter Gothic" panose="02040603050506020204" pitchFamily="18" charset="0"/>
                <a:cs typeface="Arial" panose="020B0604020202020204" pitchFamily="34" charset="0"/>
              </a:rPr>
              <a:t>Sơn</a:t>
            </a:r>
            <a:r>
              <a:rPr lang="en-US" sz="4000" dirty="0">
                <a:solidFill>
                  <a:srgbClr val="0070C0"/>
                </a:solidFill>
                <a:latin typeface="UTM Alter Gothic" panose="02040603050506020204" pitchFamily="18" charset="0"/>
                <a:cs typeface="Arial" panose="020B0604020202020204" pitchFamily="34" charset="0"/>
              </a:rPr>
              <a:t>”</a:t>
            </a:r>
          </a:p>
        </p:txBody>
      </p:sp>
      <p:pic>
        <p:nvPicPr>
          <p:cNvPr id="6" name="Nhạc các vòng quay của Chiếc nón kì diệu (2001-2006, 20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flipV="1">
            <a:off x="11192256" y="6297442"/>
            <a:ext cx="438912" cy="484844"/>
          </a:xfrm>
          <a:prstGeom prst="rect">
            <a:avLst/>
          </a:prstGeom>
        </p:spPr>
      </p:pic>
      <p:pic>
        <p:nvPicPr>
          <p:cNvPr id="8" name="Picture 7">
            <a:extLst>
              <a:ext uri="{FF2B5EF4-FFF2-40B4-BE49-F238E27FC236}">
                <a16:creationId xmlns:a16="http://schemas.microsoft.com/office/drawing/2014/main" id="{3AA6B587-AEE8-47DF-9121-10958293778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9953994" y="257341"/>
            <a:ext cx="1457718" cy="1486488"/>
          </a:xfrm>
          <a:prstGeom prst="rect">
            <a:avLst/>
          </a:prstGeom>
        </p:spPr>
      </p:pic>
    </p:spTree>
    <p:extLst>
      <p:ext uri="{BB962C8B-B14F-4D97-AF65-F5344CB8AC3E}">
        <p14:creationId xmlns:p14="http://schemas.microsoft.com/office/powerpoint/2010/main" val="31407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200"/>
                            </p:stCondLst>
                            <p:childTnLst>
                              <p:par>
                                <p:cTn id="11" presetID="34" presetClass="emph" presetSubtype="0" repeatCount="indefinite" fill="hold" grpId="1" nodeType="afterEffect">
                                  <p:stCondLst>
                                    <p:cond delay="0"/>
                                  </p:stCondLst>
                                  <p:iterate type="lt">
                                    <p:tmPct val="10000"/>
                                  </p:iterate>
                                  <p:childTnLst>
                                    <p:animMotion origin="layout" path="M 2.91667E-6 4.07407E-6 L 2.91667E-6 -0.07223 " pathEditMode="relative" rAng="0" ptsTypes="AA">
                                      <p:cBhvr>
                                        <p:cTn id="12" dur="250" accel="50000" decel="50000" autoRev="1" fill="hold">
                                          <p:stCondLst>
                                            <p:cond delay="0"/>
                                          </p:stCondLst>
                                        </p:cTn>
                                        <p:tgtEl>
                                          <p:spTgt spid="2"/>
                                        </p:tgtEl>
                                        <p:attrNameLst>
                                          <p:attrName>ppt_x</p:attrName>
                                          <p:attrName>ppt_y</p:attrName>
                                        </p:attrNameLst>
                                      </p:cBhvr>
                                      <p:rCtr x="0" y="-3611"/>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par>
                          <p:cTn id="17" fill="hold">
                            <p:stCondLst>
                              <p:cond delay="2400"/>
                            </p:stCondLst>
                            <p:childTnLst>
                              <p:par>
                                <p:cTn id="18" presetID="6"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1" presetClass="mediacall" presetSubtype="0" fill="hold" nodeType="withEffect">
                                  <p:stCondLst>
                                    <p:cond delay="200"/>
                                  </p:stCondLst>
                                  <p:childTnLst>
                                    <p:cmd type="call" cmd="playFrom(0.0)">
                                      <p:cBhvr>
                                        <p:cTn id="22" dur="206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2" grpId="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4 mối phúc</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179227" cy="1054100"/>
              <a:chOff x="348633" y="1856723"/>
              <a:chExt cx="1179227"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12829" y="1961257"/>
                <a:ext cx="1115031"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17</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49119"/>
            <a:ext cx="8020392" cy="2062103"/>
          </a:xfrm>
          <a:prstGeom prst="rect">
            <a:avLst/>
          </a:prstGeom>
          <a:noFill/>
        </p:spPr>
        <p:txBody>
          <a:bodyPr wrap="square" rtlCol="0">
            <a:spAutoFit/>
          </a:bodyPr>
          <a:lstStyle/>
          <a:p>
            <a:pPr algn="just"/>
            <a:r>
              <a:rPr lang="vi-VN" sz="3200" b="1" dirty="0">
                <a:solidFill>
                  <a:schemeClr val="bg1"/>
                </a:solidFill>
                <a:cs typeface="Arial" panose="020B0604020202020204" pitchFamily="34" charset="0"/>
              </a:rPr>
              <a:t>Theo Tin Mừng thánh Mát-thêu, chương 5, trong bài giảng trên núi, Đức Giêsu đã giảng dạy cho dân chúng và các môn đệ bao nhiêu mối </a:t>
            </a:r>
            <a:r>
              <a:rPr lang="en-US" sz="3200" b="1" dirty="0">
                <a:solidFill>
                  <a:schemeClr val="bg1"/>
                </a:solidFill>
                <a:cs typeface="Arial" panose="020B0604020202020204" pitchFamily="34" charset="0"/>
              </a:rPr>
              <a:t>P</a:t>
            </a:r>
            <a:r>
              <a:rPr lang="vi-VN" sz="3200" b="1" dirty="0">
                <a:solidFill>
                  <a:schemeClr val="bg1"/>
                </a:solidFill>
                <a:cs typeface="Arial" panose="020B0604020202020204" pitchFamily="34" charset="0"/>
              </a:rPr>
              <a:t>húc?</a:t>
            </a:r>
            <a:endParaRPr lang="en-US" sz="3200" b="1" dirty="0">
              <a:solidFill>
                <a:schemeClr val="bg1"/>
              </a:solidFill>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4258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6</a:t>
              </a:r>
              <a:r>
                <a:rPr lang="vi-VN" sz="3600" b="1" dirty="0"/>
                <a:t> mối phúc</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70943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8</a:t>
              </a:r>
              <a:r>
                <a:rPr lang="vi-VN" sz="3600" b="1" dirty="0"/>
                <a:t> mối phúc</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4662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10</a:t>
              </a:r>
              <a:r>
                <a:rPr lang="vi-VN" sz="3600" b="1" dirty="0"/>
                <a:t> mối phúc</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71465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8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88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7" presetClass="entr" presetSubtype="10" repeatCount="5000" fill="hold" nodeType="click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p:cTn id="122" dur="1000" fill="hold"/>
                                        <p:tgtEl>
                                          <p:spTgt spid="85"/>
                                        </p:tgtEl>
                                        <p:attrNameLst>
                                          <p:attrName>ppt_w</p:attrName>
                                        </p:attrNameLst>
                                      </p:cBhvr>
                                      <p:tavLst>
                                        <p:tav tm="0">
                                          <p:val>
                                            <p:fltVal val="0"/>
                                          </p:val>
                                        </p:tav>
                                        <p:tav tm="100000">
                                          <p:val>
                                            <p:strVal val="#ppt_w"/>
                                          </p:val>
                                        </p:tav>
                                      </p:tavLst>
                                    </p:anim>
                                    <p:anim calcmode="lin" valueType="num">
                                      <p:cBhvr>
                                        <p:cTn id="123" dur="1000" fill="hold"/>
                                        <p:tgtEl>
                                          <p:spTgt spid="85"/>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20"/>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335416" y="256380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2 mối phúc</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19809" y="1969666"/>
                <a:ext cx="961861"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18</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482799"/>
            <a:ext cx="8020392" cy="1523494"/>
          </a:xfrm>
          <a:prstGeom prst="rect">
            <a:avLst/>
          </a:prstGeom>
          <a:noFill/>
        </p:spPr>
        <p:txBody>
          <a:bodyPr wrap="square" rtlCol="0">
            <a:spAutoFit/>
          </a:bodyPr>
          <a:lstStyle/>
          <a:p>
            <a:pPr algn="just"/>
            <a:r>
              <a:rPr lang="vi-VN" sz="3100" b="1" dirty="0">
                <a:solidFill>
                  <a:schemeClr val="bg1"/>
                </a:solidFill>
              </a:rPr>
              <a:t>Theo Tin Mừng thánh Lu-ca, chương 6, Đức Giêsu đã giảng dạy cho dân chúng và các môn đệ bao nhiêu mối Phúc thật?</a:t>
            </a:r>
            <a:endParaRPr lang="en-US" sz="31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3335416" y="363242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a:t>
              </a:r>
              <a:r>
                <a:rPr lang="vi-VN" sz="3600" b="1" dirty="0"/>
                <a:t> mối phúc</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3335416" y="469927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6</a:t>
              </a:r>
              <a:r>
                <a:rPr lang="vi-VN" sz="3600" b="1" dirty="0"/>
                <a:t> mối phúc</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3335416" y="573646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8 </a:t>
              </a:r>
              <a:r>
                <a:rPr lang="vi-VN" sz="3600" b="1" dirty="0"/>
                <a:t>mối phúc</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75097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92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80"/>
                                        </p:tgtEl>
                                        <p:attrNameLst>
                                          <p:attrName>style.visibility</p:attrName>
                                        </p:attrNameLst>
                                      </p:cBhvr>
                                      <p:to>
                                        <p:strVal val="hidden"/>
                                      </p:to>
                                    </p:set>
                                  </p:childTnLst>
                                  <p:subTnLst>
                                    <p:audio>
                                      <p:cMediaNode vol="90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0"/>
                  </p:tgtEl>
                </p:cond>
              </p:nextCondLst>
            </p:seq>
            <p:seq concurrent="1" nextAc="seek">
              <p:cTn id="117" restart="whenNotActive" fill="hold" evtFilter="cancelBubble" nodeType="interactiveSeq">
                <p:stCondLst>
                  <p:cond evt="onClick" delay="0">
                    <p:tgtEl>
                      <p:spTgt spid="8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85"/>
                                        </p:tgtEl>
                                        <p:attrNameLst>
                                          <p:attrName>style.visibility</p:attrName>
                                        </p:attrNameLst>
                                      </p:cBhvr>
                                      <p:to>
                                        <p:strVal val="hidden"/>
                                      </p:to>
                                    </p:set>
                                  </p:childTnLst>
                                  <p:subTnLst>
                                    <p:audio>
                                      <p:cMediaNode vol="88000">
                                        <p:cTn display="0" masterRel="sameClick">
                                          <p:stCondLst>
                                            <p:cond evt="begin" delay="0">
                                              <p:tn val="12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90"/>
                    </p:tgtEl>
                  </p:cond>
                </p:stCondLst>
                <p:endSync evt="end" delay="0">
                  <p:rtn val="all"/>
                </p:endSync>
                <p:childTnLst>
                  <p:par>
                    <p:cTn id="123" fill="hold">
                      <p:stCondLst>
                        <p:cond delay="0"/>
                      </p:stCondLst>
                      <p:childTnLst>
                        <p:par>
                          <p:cTn id="124" fill="hold">
                            <p:stCondLst>
                              <p:cond delay="0"/>
                            </p:stCondLst>
                            <p:childTnLst>
                              <p:par>
                                <p:cTn id="125" presetID="17" presetClass="entr" presetSubtype="10" repeatCount="5000" fill="hold" nodeType="click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p:cTn id="127" dur="1000" fill="hold"/>
                                        <p:tgtEl>
                                          <p:spTgt spid="90"/>
                                        </p:tgtEl>
                                        <p:attrNameLst>
                                          <p:attrName>ppt_w</p:attrName>
                                        </p:attrNameLst>
                                      </p:cBhvr>
                                      <p:tavLst>
                                        <p:tav tm="0">
                                          <p:val>
                                            <p:fltVal val="0"/>
                                          </p:val>
                                        </p:tav>
                                        <p:tav tm="100000">
                                          <p:val>
                                            <p:strVal val="#ppt_w"/>
                                          </p:val>
                                        </p:tav>
                                      </p:tavLst>
                                    </p:anim>
                                    <p:anim calcmode="lin" valueType="num">
                                      <p:cBhvr>
                                        <p:cTn id="128" dur="1000" fill="hold"/>
                                        <p:tgtEl>
                                          <p:spTgt spid="90"/>
                                        </p:tgtEl>
                                        <p:attrNameLst>
                                          <p:attrName>ppt_h</p:attrName>
                                        </p:attrNameLst>
                                      </p:cBhvr>
                                      <p:tavLst>
                                        <p:tav tm="0">
                                          <p:val>
                                            <p:strVal val="#ppt_h"/>
                                          </p:val>
                                        </p:tav>
                                        <p:tav tm="100000">
                                          <p:val>
                                            <p:strVal val="#ppt_h"/>
                                          </p:val>
                                        </p:tav>
                                      </p:tavLst>
                                    </p:anim>
                                  </p:childTnLst>
                                  <p:subTnLst>
                                    <p:audio>
                                      <p:cMediaNode vol="88000">
                                        <p:cTn display="0" masterRel="sameClick">
                                          <p:stCondLst>
                                            <p:cond evt="begin" delay="0">
                                              <p:tn val="12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818880" y="3527356"/>
            <a:ext cx="1880976" cy="26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443554" y="2597878"/>
            <a:ext cx="6086525" cy="864000"/>
            <a:chOff x="2786050" y="3296117"/>
            <a:chExt cx="6838695" cy="990139"/>
          </a:xfrm>
        </p:grpSpPr>
        <p:grpSp>
          <p:nvGrpSpPr>
            <p:cNvPr id="15430" name="Group 19"/>
            <p:cNvGrpSpPr>
              <a:grpSpLocks/>
            </p:cNvGrpSpPr>
            <p:nvPr/>
          </p:nvGrpSpPr>
          <p:grpSpPr bwMode="auto">
            <a:xfrm>
              <a:off x="2786050" y="3296117"/>
              <a:ext cx="6838695" cy="990139"/>
              <a:chOff x="2786050" y="3296117"/>
              <a:chExt cx="6838695" cy="990139"/>
            </a:xfrm>
          </p:grpSpPr>
          <p:sp>
            <p:nvSpPr>
              <p:cNvPr id="15" name="Flowchart: Decision 14"/>
              <p:cNvSpPr/>
              <p:nvPr/>
            </p:nvSpPr>
            <p:spPr>
              <a:xfrm>
                <a:off x="3071801" y="3357562"/>
                <a:ext cx="6552944"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5021743" y="3456805"/>
              <a:ext cx="3210304" cy="74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dirty="0" err="1">
                  <a:latin typeface="Arial" panose="020B0604020202020204" pitchFamily="34" charset="0"/>
                  <a:cs typeface="Arial" panose="020B0604020202020204" pitchFamily="34" charset="0"/>
                </a:rPr>
                <a:t>Giờ</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thứ</a:t>
              </a:r>
              <a:r>
                <a:rPr lang="en-US" sz="3600" b="1" dirty="0">
                  <a:latin typeface="Arial" panose="020B0604020202020204" pitchFamily="34" charset="0"/>
                  <a:cs typeface="Arial" panose="020B0604020202020204" pitchFamily="34" charset="0"/>
                </a:rPr>
                <a:t> 6</a:t>
              </a:r>
            </a:p>
          </p:txBody>
        </p:sp>
      </p:grpSp>
      <p:grpSp>
        <p:nvGrpSpPr>
          <p:cNvPr id="6" name="Group 22"/>
          <p:cNvGrpSpPr>
            <a:grpSpLocks/>
          </p:cNvGrpSpPr>
          <p:nvPr/>
        </p:nvGrpSpPr>
        <p:grpSpPr bwMode="auto">
          <a:xfrm>
            <a:off x="3443555" y="3657837"/>
            <a:ext cx="6279565" cy="864000"/>
            <a:chOff x="2786050" y="3786190"/>
            <a:chExt cx="7055590" cy="1000132"/>
          </a:xfrm>
        </p:grpSpPr>
        <p:grpSp>
          <p:nvGrpSpPr>
            <p:cNvPr id="15424" name="Group 19"/>
            <p:cNvGrpSpPr>
              <a:grpSpLocks/>
            </p:cNvGrpSpPr>
            <p:nvPr/>
          </p:nvGrpSpPr>
          <p:grpSpPr bwMode="auto">
            <a:xfrm>
              <a:off x="2786050" y="3786190"/>
              <a:ext cx="7055590" cy="1000132"/>
              <a:chOff x="2786050" y="3786190"/>
              <a:chExt cx="7055590" cy="1000132"/>
            </a:xfrm>
          </p:grpSpPr>
          <p:sp>
            <p:nvSpPr>
              <p:cNvPr id="20" name="Flowchart: Decision 19"/>
              <p:cNvSpPr/>
              <p:nvPr/>
            </p:nvSpPr>
            <p:spPr>
              <a:xfrm>
                <a:off x="3071802" y="3857628"/>
                <a:ext cx="6769838"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1" name="Parallelogram 20"/>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p>
            </p:txBody>
          </p:sp>
        </p:grpSp>
        <p:sp>
          <p:nvSpPr>
            <p:cNvPr id="15425" name="TextBox 24"/>
            <p:cNvSpPr txBox="1">
              <a:spLocks noChangeArrowheads="1"/>
            </p:cNvSpPr>
            <p:nvPr/>
          </p:nvSpPr>
          <p:spPr bwMode="auto">
            <a:xfrm>
              <a:off x="5033941" y="3948405"/>
              <a:ext cx="2790061" cy="7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dirty="0" err="1">
                  <a:latin typeface="Arial" panose="020B0604020202020204" pitchFamily="34" charset="0"/>
                  <a:cs typeface="Arial" panose="020B0604020202020204" pitchFamily="34" charset="0"/>
                </a:rPr>
                <a:t>Giờ</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thứ</a:t>
              </a:r>
              <a:r>
                <a:rPr lang="en-US" sz="3600" b="1" dirty="0">
                  <a:latin typeface="Arial" panose="020B0604020202020204" pitchFamily="34" charset="0"/>
                  <a:cs typeface="Arial" panose="020B0604020202020204" pitchFamily="34" charset="0"/>
                </a:rPr>
                <a:t> 9</a:t>
              </a:r>
            </a:p>
          </p:txBody>
        </p:sp>
      </p:grpSp>
      <p:grpSp>
        <p:nvGrpSpPr>
          <p:cNvPr id="8" name="Group 27"/>
          <p:cNvGrpSpPr>
            <a:grpSpLocks/>
          </p:cNvGrpSpPr>
          <p:nvPr/>
        </p:nvGrpSpPr>
        <p:grpSpPr bwMode="auto">
          <a:xfrm>
            <a:off x="3443554" y="4713736"/>
            <a:ext cx="6482767" cy="863999"/>
            <a:chOff x="2786050" y="3786190"/>
            <a:chExt cx="7283904" cy="1000130"/>
          </a:xfrm>
        </p:grpSpPr>
        <p:grpSp>
          <p:nvGrpSpPr>
            <p:cNvPr id="15418" name="Group 19"/>
            <p:cNvGrpSpPr>
              <a:grpSpLocks/>
            </p:cNvGrpSpPr>
            <p:nvPr/>
          </p:nvGrpSpPr>
          <p:grpSpPr bwMode="auto">
            <a:xfrm>
              <a:off x="2786050" y="3786190"/>
              <a:ext cx="7283904" cy="1000130"/>
              <a:chOff x="2786050" y="3786190"/>
              <a:chExt cx="7283904" cy="1000130"/>
            </a:xfrm>
          </p:grpSpPr>
          <p:sp>
            <p:nvSpPr>
              <p:cNvPr id="25" name="Flowchart: Decision 24"/>
              <p:cNvSpPr/>
              <p:nvPr/>
            </p:nvSpPr>
            <p:spPr>
              <a:xfrm>
                <a:off x="3071802" y="3857626"/>
                <a:ext cx="6998152"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6" name="Parallelogram 25"/>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p>
            </p:txBody>
          </p:sp>
        </p:grpSp>
        <p:sp>
          <p:nvSpPr>
            <p:cNvPr id="15419" name="TextBox 29"/>
            <p:cNvSpPr txBox="1">
              <a:spLocks noChangeArrowheads="1"/>
            </p:cNvSpPr>
            <p:nvPr/>
          </p:nvSpPr>
          <p:spPr bwMode="auto">
            <a:xfrm>
              <a:off x="5017063" y="3941125"/>
              <a:ext cx="3325165" cy="74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dirty="0" err="1">
                  <a:latin typeface="Arial" panose="020B0604020202020204" pitchFamily="34" charset="0"/>
                  <a:cs typeface="Arial" panose="020B0604020202020204" pitchFamily="34" charset="0"/>
                </a:rPr>
                <a:t>Giờ</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thứ</a:t>
              </a:r>
              <a:r>
                <a:rPr lang="en-US" sz="3600" b="1" dirty="0">
                  <a:latin typeface="Arial" panose="020B0604020202020204" pitchFamily="34" charset="0"/>
                  <a:cs typeface="Arial" panose="020B0604020202020204" pitchFamily="34" charset="0"/>
                </a:rPr>
                <a:t> 10</a:t>
              </a:r>
            </a:p>
          </p:txBody>
        </p:sp>
      </p:grpSp>
      <p:grpSp>
        <p:nvGrpSpPr>
          <p:cNvPr id="46" name="Group 27"/>
          <p:cNvGrpSpPr>
            <a:grpSpLocks/>
          </p:cNvGrpSpPr>
          <p:nvPr/>
        </p:nvGrpSpPr>
        <p:grpSpPr bwMode="auto">
          <a:xfrm>
            <a:off x="3434547" y="5780732"/>
            <a:ext cx="6491773" cy="802286"/>
            <a:chOff x="2777713" y="3857628"/>
            <a:chExt cx="6009129" cy="928694"/>
          </a:xfrm>
        </p:grpSpPr>
        <p:grpSp>
          <p:nvGrpSpPr>
            <p:cNvPr id="47" name="Group 19"/>
            <p:cNvGrpSpPr>
              <a:grpSpLocks/>
            </p:cNvGrpSpPr>
            <p:nvPr/>
          </p:nvGrpSpPr>
          <p:grpSpPr bwMode="auto">
            <a:xfrm>
              <a:off x="2777713" y="3857628"/>
              <a:ext cx="6009129" cy="928694"/>
              <a:chOff x="2777713" y="3857628"/>
              <a:chExt cx="6009129" cy="928694"/>
            </a:xfrm>
          </p:grpSpPr>
          <p:sp>
            <p:nvSpPr>
              <p:cNvPr id="49" name="Flowchart: Decision 48"/>
              <p:cNvSpPr/>
              <p:nvPr/>
            </p:nvSpPr>
            <p:spPr>
              <a:xfrm>
                <a:off x="3071802" y="3857628"/>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50" name="Parallelogram 49"/>
              <p:cNvSpPr/>
              <p:nvPr/>
            </p:nvSpPr>
            <p:spPr>
              <a:xfrm rot="753645">
                <a:off x="2777713" y="3880907"/>
                <a:ext cx="1278147" cy="730830"/>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D</a:t>
                </a:r>
              </a:p>
            </p:txBody>
          </p:sp>
        </p:grpSp>
        <p:sp>
          <p:nvSpPr>
            <p:cNvPr id="48" name="TextBox 29"/>
            <p:cNvSpPr txBox="1">
              <a:spLocks noChangeArrowheads="1"/>
            </p:cNvSpPr>
            <p:nvPr/>
          </p:nvSpPr>
          <p:spPr bwMode="auto">
            <a:xfrm>
              <a:off x="4563218" y="3941124"/>
              <a:ext cx="2739414" cy="74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dirty="0" err="1">
                  <a:latin typeface="Arial" panose="020B0604020202020204" pitchFamily="34" charset="0"/>
                  <a:cs typeface="Arial" panose="020B0604020202020204" pitchFamily="34" charset="0"/>
                </a:rPr>
                <a:t>Giờ</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thứ</a:t>
              </a:r>
              <a:r>
                <a:rPr lang="en-US" sz="3600" b="1" dirty="0">
                  <a:latin typeface="Arial" panose="020B0604020202020204" pitchFamily="34" charset="0"/>
                  <a:cs typeface="Arial" panose="020B0604020202020204" pitchFamily="34" charset="0"/>
                </a:rPr>
                <a:t> 12</a:t>
              </a: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87843" y="5109239"/>
            <a:ext cx="1053687" cy="105788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9868" y="237323"/>
            <a:ext cx="11452852" cy="2084014"/>
            <a:chOff x="196168" y="267803"/>
            <a:chExt cx="10868072"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6168" y="410055"/>
              <a:ext cx="1057499" cy="1054100"/>
              <a:chOff x="350779" y="1825029"/>
              <a:chExt cx="1057499" cy="1054100"/>
            </a:xfrm>
          </p:grpSpPr>
          <p:sp>
            <p:nvSpPr>
              <p:cNvPr id="52" name="Teardrop 51">
                <a:extLst>
                  <a:ext uri="{FF2B5EF4-FFF2-40B4-BE49-F238E27FC236}">
                    <a16:creationId xmlns:a16="http://schemas.microsoft.com/office/drawing/2014/main" id="{9619C8F5-847A-4C06-B8F6-4D20DFE460B0}"/>
                  </a:ext>
                </a:extLst>
              </p:cNvPr>
              <p:cNvSpPr/>
              <p:nvPr/>
            </p:nvSpPr>
            <p:spPr>
              <a:xfrm rot="4445961">
                <a:off x="350779" y="1825029"/>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43624" y="1973080"/>
                <a:ext cx="964654"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19</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665956"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164080" y="452319"/>
            <a:ext cx="8208237" cy="1569660"/>
          </a:xfrm>
          <a:prstGeom prst="rect">
            <a:avLst/>
          </a:prstGeom>
          <a:noFill/>
        </p:spPr>
        <p:txBody>
          <a:bodyPr wrap="square" rtlCol="0">
            <a:spAutoFit/>
          </a:bodyPr>
          <a:lstStyle/>
          <a:p>
            <a:pPr algn="just"/>
            <a:r>
              <a:rPr lang="en-US" sz="3200" b="1" dirty="0">
                <a:solidFill>
                  <a:schemeClr val="bg1"/>
                </a:solidFill>
                <a:latin typeface="Arial" panose="020B0604020202020204" pitchFamily="34" charset="0"/>
                <a:cs typeface="Arial" panose="020B0604020202020204" pitchFamily="34" charset="0"/>
              </a:rPr>
              <a:t> Theo Tin </a:t>
            </a:r>
            <a:r>
              <a:rPr lang="en-US" sz="3200" b="1" dirty="0" err="1">
                <a:solidFill>
                  <a:schemeClr val="bg1"/>
                </a:solidFill>
                <a:latin typeface="Arial" panose="020B0604020202020204" pitchFamily="34" charset="0"/>
                <a:cs typeface="Arial" panose="020B0604020202020204" pitchFamily="34" charset="0"/>
              </a:rPr>
              <a:t>Mừng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Thánh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Mát-thêu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chương</a:t>
            </a:r>
            <a:r>
              <a:rPr lang="en-US" sz="3200" b="1" dirty="0">
                <a:solidFill>
                  <a:schemeClr val="bg1"/>
                </a:solidFill>
                <a:latin typeface="Arial" panose="020B0604020202020204" pitchFamily="34" charset="0"/>
                <a:cs typeface="Arial" panose="020B0604020202020204" pitchFamily="34" charset="0"/>
              </a:rPr>
              <a:t> 27, </a:t>
            </a:r>
            <a:r>
              <a:rPr lang="en-US" sz="3200" b="1" dirty="0" err="1">
                <a:solidFill>
                  <a:schemeClr val="bg1"/>
                </a:solidFill>
                <a:latin typeface="Arial" panose="020B0604020202020204" pitchFamily="34" charset="0"/>
                <a:cs typeface="Arial" panose="020B0604020202020204" pitchFamily="34" charset="0"/>
              </a:rPr>
              <a:t>khi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còn</a:t>
            </a:r>
            <a:r>
              <a:rPr lang="en-US" sz="3200" b="1" dirty="0">
                <a:solidFill>
                  <a:schemeClr val="bg1"/>
                </a:solidFill>
                <a:latin typeface="Arial" panose="020B0604020202020204" pitchFamily="34" charset="0"/>
                <a:cs typeface="Arial" panose="020B0604020202020204" pitchFamily="34" charset="0"/>
              </a:rPr>
              <a:t> ở </a:t>
            </a:r>
            <a:r>
              <a:rPr lang="en-US" sz="3200" b="1" dirty="0" err="1">
                <a:solidFill>
                  <a:schemeClr val="bg1"/>
                </a:solidFill>
                <a:latin typeface="Arial" panose="020B0604020202020204" pitchFamily="34" charset="0"/>
                <a:cs typeface="Arial" panose="020B0604020202020204" pitchFamily="34" charset="0"/>
              </a:rPr>
              <a:t>trên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Thập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Đức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Giê-su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đã</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trút</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hơi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thở</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vào</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giờ</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thứ</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mấy</a:t>
            </a:r>
            <a:r>
              <a:rPr lang="en-US" sz="3200" b="1" dirty="0">
                <a:solidFill>
                  <a:schemeClr val="bg1"/>
                </a:solidFill>
                <a:latin typeface="Arial" panose="020B0604020202020204" pitchFamily="34" charset="0"/>
                <a:cs typeface="Arial" panose="020B0604020202020204" pitchFamily="34" charset="0"/>
              </a:rPr>
              <a:t>?</a:t>
            </a:r>
            <a:endParaRPr lang="vi-VN" sz="3200" b="1" dirty="0">
              <a:solidFill>
                <a:schemeClr val="bg1"/>
              </a:solidFill>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39820" y="2969719"/>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0984019" y="3392009"/>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372317" y="536086"/>
            <a:ext cx="1457718" cy="1486488"/>
          </a:xfrm>
          <a:prstGeom prst="rect">
            <a:avLst/>
          </a:prstGeom>
        </p:spPr>
      </p:pic>
    </p:spTree>
    <p:extLst>
      <p:ext uri="{BB962C8B-B14F-4D97-AF65-F5344CB8AC3E}">
        <p14:creationId xmlns:p14="http://schemas.microsoft.com/office/powerpoint/2010/main" val="99709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ppt_x</p:attrName>
                                        </p:attrNameLst>
                                      </p:cBhvr>
                                      <p:tavLst>
                                        <p:tav tm="0">
                                          <p:val>
                                            <p:strVal val="#ppt_x-.2"/>
                                          </p:val>
                                        </p:tav>
                                        <p:tav tm="100000">
                                          <p:val>
                                            <p:strVal val="#ppt_x"/>
                                          </p:val>
                                        </p:tav>
                                      </p:tavLst>
                                    </p:anim>
                                    <p:anim calcmode="lin" valueType="num">
                                      <p:cBhvr>
                                        <p:cTn id="31"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6"/>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7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22" presetClass="exit" presetSubtype="4" fill="hold" nodeType="clickEffect">
                                  <p:stCondLst>
                                    <p:cond delay="0"/>
                                  </p:stCondLst>
                                  <p:childTnLst>
                                    <p:animEffect transition="out" filter="wipe(down)">
                                      <p:cBhvr>
                                        <p:cTn id="116" dur="500"/>
                                        <p:tgtEl>
                                          <p:spTgt spid="46"/>
                                        </p:tgtEl>
                                      </p:cBhvr>
                                    </p:animEffect>
                                    <p:set>
                                      <p:cBhvr>
                                        <p:cTn id="117" dur="1" fill="hold">
                                          <p:stCondLst>
                                            <p:cond delay="499"/>
                                          </p:stCondLst>
                                        </p:cTn>
                                        <p:tgtEl>
                                          <p:spTgt spid="46"/>
                                        </p:tgtEl>
                                        <p:attrNameLst>
                                          <p:attrName>style.visibility</p:attrName>
                                        </p:attrNameLst>
                                      </p:cBhvr>
                                      <p:to>
                                        <p:strVal val="hidden"/>
                                      </p:to>
                                    </p:set>
                                  </p:childTnLst>
                                  <p:subTnLst>
                                    <p:audio>
                                      <p:cMediaNode vol="88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6"/>
                    </p:tgtEl>
                  </p:cond>
                </p:stCondLst>
                <p:endSync evt="end" delay="0">
                  <p:rtn val="all"/>
                </p:endSync>
                <p:childTnLst>
                  <p:par>
                    <p:cTn id="119" fill="hold">
                      <p:stCondLst>
                        <p:cond delay="0"/>
                      </p:stCondLst>
                      <p:childTnLst>
                        <p:par>
                          <p:cTn id="120" fill="hold">
                            <p:stCondLst>
                              <p:cond delay="0"/>
                            </p:stCondLst>
                            <p:childTnLst>
                              <p:par>
                                <p:cTn id="121" presetID="17" presetClass="entr" presetSubtype="10" repeatCount="4000" fill="hold" nodeType="click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2000" fill="hold"/>
                                        <p:tgtEl>
                                          <p:spTgt spid="6"/>
                                        </p:tgtEl>
                                        <p:attrNameLst>
                                          <p:attrName>ppt_w</p:attrName>
                                        </p:attrNameLst>
                                      </p:cBhvr>
                                      <p:tavLst>
                                        <p:tav tm="0">
                                          <p:val>
                                            <p:fltVal val="0"/>
                                          </p:val>
                                        </p:tav>
                                        <p:tav tm="100000">
                                          <p:val>
                                            <p:strVal val="#ppt_w"/>
                                          </p:val>
                                        </p:tav>
                                      </p:tavLst>
                                    </p:anim>
                                    <p:anim calcmode="lin" valueType="num">
                                      <p:cBhvr>
                                        <p:cTn id="124" dur="2000" fill="hold"/>
                                        <p:tgtEl>
                                          <p:spTgt spid="6"/>
                                        </p:tgtEl>
                                        <p:attrNameLst>
                                          <p:attrName>ppt_h</p:attrName>
                                        </p:attrNameLst>
                                      </p:cBhvr>
                                      <p:tavLst>
                                        <p:tav tm="0">
                                          <p:val>
                                            <p:strVal val="#ppt_h"/>
                                          </p:val>
                                        </p:tav>
                                        <p:tav tm="100000">
                                          <p:val>
                                            <p:strVal val="#ppt_h"/>
                                          </p:val>
                                        </p:tav>
                                      </p:tavLst>
                                    </p:anim>
                                  </p:childTnLst>
                                  <p:subTnLst>
                                    <p:audio>
                                      <p:cMediaNode vol="91000">
                                        <p:cTn display="0" masterRel="sameClick">
                                          <p:stCondLst>
                                            <p:cond evt="begin" delay="0">
                                              <p:tn val="121"/>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8"/>
                    </p:tgtEl>
                  </p:cond>
                </p:stCondLst>
                <p:endSync evt="end" delay="0">
                  <p:rtn val="all"/>
                </p:endSync>
                <p:childTnLst>
                  <p:par>
                    <p:cTn id="126" fill="hold">
                      <p:stCondLst>
                        <p:cond delay="0"/>
                      </p:stCondLst>
                      <p:childTnLst>
                        <p:par>
                          <p:cTn id="127" fill="hold">
                            <p:stCondLst>
                              <p:cond delay="0"/>
                            </p:stCondLst>
                            <p:childTnLst>
                              <p:par>
                                <p:cTn id="128" presetID="22" presetClass="exit" presetSubtype="4" fill="hold" nodeType="clickEffect">
                                  <p:stCondLst>
                                    <p:cond delay="0"/>
                                  </p:stCondLst>
                                  <p:childTnLst>
                                    <p:animEffect transition="out" filter="wipe(down)">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subTnLst>
                                    <p:audio>
                                      <p:cMediaNode vol="90000">
                                        <p:cTn display="0" masterRel="sameClick">
                                          <p:stCondLst>
                                            <p:cond evt="begin" delay="0">
                                              <p:tn val="128"/>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
                  </p:tgtEl>
                </p:cond>
              </p:nextCondLst>
            </p:seq>
          </p:childTnLst>
        </p:cTn>
      </p:par>
    </p:tnLst>
    <p:bldLst>
      <p:bldP spid="54" grpId="0" animBg="1"/>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611802" y="3025434"/>
            <a:ext cx="7817533" cy="795296"/>
            <a:chOff x="2742762" y="3235461"/>
            <a:chExt cx="7118221" cy="1036639"/>
          </a:xfrm>
        </p:grpSpPr>
        <p:grpSp>
          <p:nvGrpSpPr>
            <p:cNvPr id="15430" name="Group 19"/>
            <p:cNvGrpSpPr>
              <a:grpSpLocks/>
            </p:cNvGrpSpPr>
            <p:nvPr/>
          </p:nvGrpSpPr>
          <p:grpSpPr bwMode="auto">
            <a:xfrm>
              <a:off x="2742762" y="3235461"/>
              <a:ext cx="7118221" cy="1036639"/>
              <a:chOff x="2742762" y="3235461"/>
              <a:chExt cx="7118221" cy="1036639"/>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42762" y="3235461"/>
                <a:ext cx="1320248" cy="861847"/>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3912" y="3315511"/>
              <a:ext cx="4446915" cy="84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2 mối họa</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84258" y="237323"/>
            <a:ext cx="11650670" cy="2617141"/>
            <a:chOff x="228601" y="267803"/>
            <a:chExt cx="11026561"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228601" y="608910"/>
              <a:ext cx="1065599" cy="882854"/>
              <a:chOff x="383212" y="2023884"/>
              <a:chExt cx="1065599" cy="882854"/>
            </a:xfrm>
          </p:grpSpPr>
          <p:sp>
            <p:nvSpPr>
              <p:cNvPr id="52" name="Teardrop 51">
                <a:extLst>
                  <a:ext uri="{FF2B5EF4-FFF2-40B4-BE49-F238E27FC236}">
                    <a16:creationId xmlns:a16="http://schemas.microsoft.com/office/drawing/2014/main" id="{9619C8F5-847A-4C06-B8F6-4D20DFE460B0}"/>
                  </a:ext>
                </a:extLst>
              </p:cNvPr>
              <p:cNvSpPr/>
              <p:nvPr/>
            </p:nvSpPr>
            <p:spPr>
              <a:xfrm rot="4333831">
                <a:off x="468835" y="1938261"/>
                <a:ext cx="882854"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457353" y="2126267"/>
                <a:ext cx="991458" cy="66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20</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1" y="938967"/>
            <a:ext cx="8246711" cy="1200329"/>
          </a:xfrm>
          <a:prstGeom prst="rect">
            <a:avLst/>
          </a:prstGeom>
          <a:noFill/>
        </p:spPr>
        <p:txBody>
          <a:bodyPr wrap="square" rtlCol="0">
            <a:spAutoFit/>
          </a:bodyPr>
          <a:lstStyle/>
          <a:p>
            <a:r>
              <a:rPr lang="vi-VN" sz="3600" b="1" dirty="0">
                <a:solidFill>
                  <a:schemeClr val="bg1"/>
                </a:solidFill>
              </a:rPr>
              <a:t>Tin Mừng thánh Lu-ca chương 6 ghi lại tất cả bao nhiêu mối họa?</a:t>
            </a:r>
            <a:endParaRPr lang="vi-VN" sz="36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323582"/>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745872"/>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659413" y="760934"/>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708617" y="3964811"/>
            <a:ext cx="7727486" cy="759525"/>
            <a:chOff x="2824753" y="3247569"/>
            <a:chExt cx="7036230" cy="942630"/>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824753" y="3247569"/>
              <a:ext cx="7036230" cy="942630"/>
              <a:chOff x="2824753" y="3247569"/>
              <a:chExt cx="7036230" cy="942630"/>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94263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824753" y="3272798"/>
                <a:ext cx="1244661" cy="812534"/>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863740" y="3296570"/>
              <a:ext cx="4665853" cy="80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a:t>
              </a:r>
              <a:r>
                <a:rPr lang="vi-VN" sz="3600" b="1" dirty="0"/>
                <a:t> mối họa</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651149" y="4894871"/>
            <a:ext cx="7778186" cy="787004"/>
            <a:chOff x="2778590" y="3411690"/>
            <a:chExt cx="7082393" cy="860410"/>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78590" y="3411690"/>
              <a:ext cx="7082393" cy="860410"/>
              <a:chOff x="2778590" y="3411690"/>
              <a:chExt cx="7082393" cy="860410"/>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432879"/>
                <a:ext cx="6302662" cy="83922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78590" y="3411690"/>
                <a:ext cx="1288704" cy="746941"/>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06909" y="3476001"/>
              <a:ext cx="4648787"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6</a:t>
              </a:r>
              <a:r>
                <a:rPr lang="vi-VN" sz="3600" b="1" dirty="0"/>
                <a:t> mối họa</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661872" y="5847285"/>
            <a:ext cx="7774231" cy="748321"/>
            <a:chOff x="2852315" y="3414529"/>
            <a:chExt cx="7008668" cy="85757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852315" y="3414529"/>
              <a:ext cx="7008668" cy="857571"/>
              <a:chOff x="2852315" y="3414529"/>
              <a:chExt cx="7008668" cy="85757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414529"/>
                <a:ext cx="6302662" cy="85757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852315" y="3448724"/>
                <a:ext cx="1173637" cy="702073"/>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13245" y="3437928"/>
              <a:ext cx="4802839" cy="7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8</a:t>
              </a:r>
              <a:r>
                <a:rPr lang="vi-VN" sz="3600" b="1" dirty="0"/>
                <a:t> mối họa</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09726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9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90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89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F303C5-96C2-4AC9-8AA3-515F744B4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extBox 7">
            <a:extLst>
              <a:ext uri="{FF2B5EF4-FFF2-40B4-BE49-F238E27FC236}">
                <a16:creationId xmlns:a16="http://schemas.microsoft.com/office/drawing/2014/main" id="{FC9BFD79-0BEC-44D5-A4B9-6F075391D31B}"/>
              </a:ext>
            </a:extLst>
          </p:cNvPr>
          <p:cNvSpPr txBox="1"/>
          <p:nvPr/>
        </p:nvSpPr>
        <p:spPr>
          <a:xfrm>
            <a:off x="3154567" y="806516"/>
            <a:ext cx="6764348" cy="1015663"/>
          </a:xfrm>
          <a:prstGeom prst="rect">
            <a:avLst/>
          </a:prstGeom>
          <a:noFill/>
        </p:spPr>
        <p:txBody>
          <a:bodyPr wrap="square" rtlCol="0">
            <a:spAutoFit/>
          </a:bodyPr>
          <a:lstStyle/>
          <a:p>
            <a:pPr algn="ctr"/>
            <a:r>
              <a:rPr lang="en-US" sz="6000" b="1" dirty="0" err="1">
                <a:solidFill>
                  <a:srgbClr val="FF0000"/>
                </a:solidFill>
                <a:latin typeface="UTM Flavour" panose="02040603050506020204" pitchFamily="18" charset="0"/>
              </a:rPr>
              <a:t>Chúc</a:t>
            </a:r>
            <a:r>
              <a:rPr lang="en-US" sz="6000" b="1" dirty="0">
                <a:solidFill>
                  <a:srgbClr val="FF0000"/>
                </a:solidFill>
                <a:latin typeface="UTM Flavour" panose="02040603050506020204" pitchFamily="18" charset="0"/>
              </a:rPr>
              <a:t> </a:t>
            </a:r>
            <a:r>
              <a:rPr lang="en-US" sz="6000" b="1" dirty="0" err="1">
                <a:solidFill>
                  <a:srgbClr val="FF0000"/>
                </a:solidFill>
                <a:latin typeface="UTM Flavour" panose="02040603050506020204" pitchFamily="18" charset="0"/>
              </a:rPr>
              <a:t>mừng</a:t>
            </a:r>
            <a:r>
              <a:rPr lang="en-US" sz="6000" b="1" dirty="0">
                <a:solidFill>
                  <a:srgbClr val="FF0000"/>
                </a:solidFill>
                <a:latin typeface="UTM Flavour" panose="02040603050506020204" pitchFamily="18" charset="0"/>
              </a:rPr>
              <a:t> </a:t>
            </a:r>
            <a:r>
              <a:rPr lang="en-US" sz="6000" b="1" dirty="0" err="1">
                <a:solidFill>
                  <a:srgbClr val="FF0000"/>
                </a:solidFill>
                <a:latin typeface="UTM Flavour" panose="02040603050506020204" pitchFamily="18" charset="0"/>
              </a:rPr>
              <a:t>Bạn</a:t>
            </a:r>
            <a:r>
              <a:rPr lang="en-US" sz="6000" b="1" dirty="0">
                <a:solidFill>
                  <a:srgbClr val="FF0000"/>
                </a:solidFill>
                <a:latin typeface="UTM Flavour" panose="02040603050506020204" pitchFamily="18" charset="0"/>
              </a:rPr>
              <a:t>!</a:t>
            </a:r>
            <a:endParaRPr lang="vi-VN" sz="6000" b="1" dirty="0">
              <a:solidFill>
                <a:srgbClr val="FF0000"/>
              </a:solidFill>
            </a:endParaRPr>
          </a:p>
        </p:txBody>
      </p:sp>
      <p:sp>
        <p:nvSpPr>
          <p:cNvPr id="9" name="TextBox 8">
            <a:extLst>
              <a:ext uri="{FF2B5EF4-FFF2-40B4-BE49-F238E27FC236}">
                <a16:creationId xmlns:a16="http://schemas.microsoft.com/office/drawing/2014/main" id="{84DC998B-0E48-479E-B5C5-251725158454}"/>
              </a:ext>
            </a:extLst>
          </p:cNvPr>
          <p:cNvSpPr txBox="1"/>
          <p:nvPr/>
        </p:nvSpPr>
        <p:spPr>
          <a:xfrm>
            <a:off x="1580828" y="1822179"/>
            <a:ext cx="8896026" cy="923330"/>
          </a:xfrm>
          <a:prstGeom prst="rect">
            <a:avLst/>
          </a:prstGeom>
          <a:noFill/>
        </p:spPr>
        <p:txBody>
          <a:bodyPr wrap="square" rtlCol="0">
            <a:spAutoFit/>
          </a:bodyPr>
          <a:lstStyle/>
          <a:p>
            <a:pPr algn="ctr"/>
            <a:r>
              <a:rPr lang="en-US" sz="5400" b="1" dirty="0" err="1">
                <a:solidFill>
                  <a:srgbClr val="0070C0"/>
                </a:solidFill>
                <a:latin typeface="UTM Azuki" panose="02040603050506020204" pitchFamily="18" charset="0"/>
              </a:rPr>
              <a:t>Bạn</a:t>
            </a:r>
            <a:r>
              <a:rPr lang="en-US" sz="5400" b="1" dirty="0">
                <a:solidFill>
                  <a:srgbClr val="0070C0"/>
                </a:solidFill>
                <a:latin typeface="UTM Azuki" panose="02040603050506020204" pitchFamily="18" charset="0"/>
              </a:rPr>
              <a:t> </a:t>
            </a:r>
            <a:r>
              <a:rPr lang="en-US" sz="5400" b="1" dirty="0" err="1">
                <a:solidFill>
                  <a:srgbClr val="0070C0"/>
                </a:solidFill>
                <a:latin typeface="UTM Azuki" panose="02040603050506020204" pitchFamily="18" charset="0"/>
              </a:rPr>
              <a:t>là</a:t>
            </a:r>
            <a:r>
              <a:rPr lang="en-US" sz="5400" b="1" dirty="0">
                <a:solidFill>
                  <a:srgbClr val="0070C0"/>
                </a:solidFill>
                <a:latin typeface="UTM Azuki" panose="02040603050506020204" pitchFamily="18" charset="0"/>
              </a:rPr>
              <a:t> </a:t>
            </a:r>
            <a:r>
              <a:rPr lang="en-US" sz="5400" b="1" dirty="0" err="1">
                <a:solidFill>
                  <a:srgbClr val="0070C0"/>
                </a:solidFill>
                <a:latin typeface="UTM Azuki" panose="02040603050506020204" pitchFamily="18" charset="0"/>
              </a:rPr>
              <a:t>người</a:t>
            </a:r>
            <a:r>
              <a:rPr lang="en-US" sz="5400" b="1" dirty="0">
                <a:solidFill>
                  <a:srgbClr val="0070C0"/>
                </a:solidFill>
                <a:latin typeface="UTM Azuki" panose="02040603050506020204" pitchFamily="18" charset="0"/>
              </a:rPr>
              <a:t> </a:t>
            </a:r>
            <a:r>
              <a:rPr lang="en-US" sz="5400" b="1" dirty="0" err="1">
                <a:solidFill>
                  <a:srgbClr val="0070C0"/>
                </a:solidFill>
                <a:latin typeface="UTM Azuki" panose="02040603050506020204" pitchFamily="18" charset="0"/>
              </a:rPr>
              <a:t>chiến</a:t>
            </a:r>
            <a:r>
              <a:rPr lang="en-US" sz="5400" b="1" dirty="0">
                <a:solidFill>
                  <a:srgbClr val="0070C0"/>
                </a:solidFill>
                <a:latin typeface="UTM Azuki" panose="02040603050506020204" pitchFamily="18" charset="0"/>
              </a:rPr>
              <a:t> </a:t>
            </a:r>
            <a:r>
              <a:rPr lang="en-US" sz="5400" b="1" dirty="0" err="1">
                <a:solidFill>
                  <a:srgbClr val="0070C0"/>
                </a:solidFill>
                <a:latin typeface="UTM Azuki" panose="02040603050506020204" pitchFamily="18" charset="0"/>
              </a:rPr>
              <a:t>thắng</a:t>
            </a:r>
            <a:r>
              <a:rPr lang="en-US" sz="5400" b="1" dirty="0">
                <a:solidFill>
                  <a:srgbClr val="0070C0"/>
                </a:solidFill>
                <a:latin typeface="UTM Azuki" panose="02040603050506020204" pitchFamily="18" charset="0"/>
              </a:rPr>
              <a:t>!!!</a:t>
            </a:r>
            <a:endParaRPr lang="vi-VN" sz="5400" b="1" dirty="0">
              <a:solidFill>
                <a:srgbClr val="0070C0"/>
              </a:solidFill>
              <a:latin typeface="Bahnschrift Condensed" panose="020B0502040204020203" pitchFamily="34" charset="0"/>
            </a:endParaRPr>
          </a:p>
        </p:txBody>
      </p:sp>
    </p:spTree>
    <p:extLst>
      <p:ext uri="{BB962C8B-B14F-4D97-AF65-F5344CB8AC3E}">
        <p14:creationId xmlns:p14="http://schemas.microsoft.com/office/powerpoint/2010/main" val="24736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4" presetClass="emph" presetSubtype="0" fill="hold" grpId="1" nodeType="withEffect">
                                  <p:stCondLst>
                                    <p:cond delay="0"/>
                                  </p:stCondLst>
                                  <p:iterate type="lt">
                                    <p:tmPct val="10000"/>
                                  </p:iterate>
                                  <p:childTnLst>
                                    <p:animMotion origin="layout" path="M 2.29167E-6 3.33333E-6 L 2.29167E-6 -0.07223 " pathEditMode="relative" rAng="0" ptsTypes="AA">
                                      <p:cBhvr>
                                        <p:cTn id="11" dur="250" accel="50000" decel="50000" autoRev="1" fill="hold">
                                          <p:stCondLst>
                                            <p:cond delay="0"/>
                                          </p:stCondLst>
                                        </p:cTn>
                                        <p:tgtEl>
                                          <p:spTgt spid="8"/>
                                        </p:tgtEl>
                                        <p:attrNameLst>
                                          <p:attrName>ppt_x</p:attrName>
                                          <p:attrName>ppt_y</p:attrName>
                                        </p:attrNameLst>
                                      </p:cBhvr>
                                      <p:rCtr x="0" y="-3611"/>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par>
                          <p:cTn id="16" fill="hold">
                            <p:stCondLst>
                              <p:cond delay="105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1550"/>
                            </p:stCondLst>
                            <p:childTnLst>
                              <p:par>
                                <p:cTn id="22" presetID="22" presetClass="entr" presetSubtype="8" repeatCount="indefinite" fill="hold" grpId="2"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3" presetClass="emph" presetSubtype="2" repeatCount="indefinite" fill="hold" grpId="1" nodeType="withEffect">
                                  <p:stCondLst>
                                    <p:cond delay="0"/>
                                  </p:stCondLst>
                                  <p:childTnLst>
                                    <p:animClr clrSpc="rgb" dir="cw">
                                      <p:cBhvr override="childStyle">
                                        <p:cTn id="26" dur="1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8302D6-0CD5-414F-A419-B42C27AA7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2310"/>
            <a:ext cx="12283440" cy="6903284"/>
          </a:xfrm>
          <a:prstGeom prst="rect">
            <a:avLst/>
          </a:prstGeom>
        </p:spPr>
      </p:pic>
      <p:sp>
        <p:nvSpPr>
          <p:cNvPr id="5" name="TextBox 4">
            <a:extLst>
              <a:ext uri="{FF2B5EF4-FFF2-40B4-BE49-F238E27FC236}">
                <a16:creationId xmlns:a16="http://schemas.microsoft.com/office/drawing/2014/main" id="{36D14585-4D55-453D-B9AD-93D59DAAF716}"/>
              </a:ext>
            </a:extLst>
          </p:cNvPr>
          <p:cNvSpPr txBox="1"/>
          <p:nvPr/>
        </p:nvSpPr>
        <p:spPr>
          <a:xfrm>
            <a:off x="4460240" y="2336800"/>
            <a:ext cx="4267200" cy="1200329"/>
          </a:xfrm>
          <a:prstGeom prst="rect">
            <a:avLst/>
          </a:prstGeom>
          <a:noFill/>
        </p:spPr>
        <p:txBody>
          <a:bodyPr wrap="square" rtlCol="0">
            <a:spAutoFit/>
          </a:bodyPr>
          <a:lstStyle/>
          <a:p>
            <a:r>
              <a:rPr lang="en-US" sz="7200" dirty="0">
                <a:solidFill>
                  <a:srgbClr val="FF0000"/>
                </a:solidFill>
                <a:latin typeface="VfWedding24" panose="00000400000000000000" pitchFamily="2" charset="0"/>
              </a:rPr>
              <a:t>Thank You!</a:t>
            </a:r>
          </a:p>
        </p:txBody>
      </p:sp>
    </p:spTree>
    <p:extLst>
      <p:ext uri="{BB962C8B-B14F-4D97-AF65-F5344CB8AC3E}">
        <p14:creationId xmlns:p14="http://schemas.microsoft.com/office/powerpoint/2010/main" val="268097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700"/>
                                  </p:iterate>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par>
                          <p:cTn id="7" fill="hold">
                            <p:stCondLst>
                              <p:cond delay="1401"/>
                            </p:stCondLst>
                            <p:childTnLst>
                              <p:par>
                                <p:cTn id="8" presetID="31" presetClass="entr" presetSubtype="0" repeatCount="indefinite" fill="hold" grpId="1" nodeType="afterEffect">
                                  <p:stCondLst>
                                    <p:cond delay="0"/>
                                  </p:stCondLst>
                                  <p:iterate type="wd">
                                    <p:tmPct val="0"/>
                                  </p:iterate>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 calcmode="lin" valueType="num">
                                      <p:cBhvr>
                                        <p:cTn id="12" dur="2000" fill="hold"/>
                                        <p:tgtEl>
                                          <p:spTgt spid="5"/>
                                        </p:tgtEl>
                                        <p:attrNameLst>
                                          <p:attrName>style.rotation</p:attrName>
                                        </p:attrNameLst>
                                      </p:cBhvr>
                                      <p:tavLst>
                                        <p:tav tm="0">
                                          <p:val>
                                            <p:fltVal val="90"/>
                                          </p:val>
                                        </p:tav>
                                        <p:tav tm="100000">
                                          <p:val>
                                            <p:fltVal val="0"/>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ECABB9-EBAC-4C79-A3B7-FDA1F65BE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423" y="0"/>
            <a:ext cx="9452337"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a:extLst>
              <a:ext uri="{FF2B5EF4-FFF2-40B4-BE49-F238E27FC236}">
                <a16:creationId xmlns:a16="http://schemas.microsoft.com/office/drawing/2014/main" id="{25C33AD4-395A-430E-A537-BA8F68194A76}"/>
              </a:ext>
            </a:extLst>
          </p:cNvPr>
          <p:cNvSpPr txBox="1"/>
          <p:nvPr/>
        </p:nvSpPr>
        <p:spPr>
          <a:xfrm>
            <a:off x="3180191" y="621792"/>
            <a:ext cx="6465231" cy="1024128"/>
          </a:xfrm>
          <a:prstGeom prst="rect">
            <a:avLst/>
          </a:prstGeom>
          <a:noFill/>
        </p:spPr>
        <p:txBody>
          <a:bodyPr wrap="square" rtlCol="0">
            <a:prstTxWarp prst="textArchUp">
              <a:avLst/>
            </a:prstTxWarp>
            <a:spAutoFit/>
          </a:bodyPr>
          <a:lstStyle/>
          <a:p>
            <a:pPr algn="ctr"/>
            <a:r>
              <a:rPr lang="en-US" sz="4800" dirty="0">
                <a:solidFill>
                  <a:schemeClr val="accent1">
                    <a:lumMod val="75000"/>
                  </a:schemeClr>
                </a:solidFill>
                <a:latin typeface="UTM Azuki" panose="02040603050506020204" pitchFamily="18" charset="0"/>
              </a:rPr>
              <a:t>EM VUI  HỌC THÁNH KINH</a:t>
            </a:r>
            <a:endParaRPr lang="vi-VN" sz="4800" dirty="0">
              <a:solidFill>
                <a:schemeClr val="accent1">
                  <a:lumMod val="75000"/>
                </a:schemeClr>
              </a:solidFill>
            </a:endParaRPr>
          </a:p>
        </p:txBody>
      </p:sp>
      <p:sp>
        <p:nvSpPr>
          <p:cNvPr id="12" name="Rounded Rectangle 73">
            <a:hlinkClick r:id="rId5" action="ppaction://hlinksldjump"/>
            <a:extLst>
              <a:ext uri="{FF2B5EF4-FFF2-40B4-BE49-F238E27FC236}">
                <a16:creationId xmlns:a16="http://schemas.microsoft.com/office/drawing/2014/main" id="{346E7A43-8E46-4929-B9E0-8A31AAC4C6BE}"/>
              </a:ext>
            </a:extLst>
          </p:cNvPr>
          <p:cNvSpPr/>
          <p:nvPr/>
        </p:nvSpPr>
        <p:spPr>
          <a:xfrm>
            <a:off x="306286" y="5517135"/>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09</a:t>
            </a:r>
          </a:p>
        </p:txBody>
      </p:sp>
      <p:sp>
        <p:nvSpPr>
          <p:cNvPr id="13" name="Rounded Rectangle 74">
            <a:hlinkClick r:id="rId6" action="ppaction://hlinksldjump"/>
            <a:extLst>
              <a:ext uri="{FF2B5EF4-FFF2-40B4-BE49-F238E27FC236}">
                <a16:creationId xmlns:a16="http://schemas.microsoft.com/office/drawing/2014/main" id="{32746B44-2FB5-4377-8C3F-85A64E78BEB6}"/>
              </a:ext>
            </a:extLst>
          </p:cNvPr>
          <p:cNvSpPr/>
          <p:nvPr/>
        </p:nvSpPr>
        <p:spPr>
          <a:xfrm>
            <a:off x="11020696" y="4798350"/>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18</a:t>
            </a:r>
          </a:p>
        </p:txBody>
      </p:sp>
      <p:sp>
        <p:nvSpPr>
          <p:cNvPr id="14" name="Rounded Rectangle 75">
            <a:hlinkClick r:id="rId7" action="ppaction://hlinksldjump"/>
            <a:extLst>
              <a:ext uri="{FF2B5EF4-FFF2-40B4-BE49-F238E27FC236}">
                <a16:creationId xmlns:a16="http://schemas.microsoft.com/office/drawing/2014/main" id="{275BAD0A-5422-4AC8-9E66-A8D52D9E2A0C}"/>
              </a:ext>
            </a:extLst>
          </p:cNvPr>
          <p:cNvSpPr/>
          <p:nvPr/>
        </p:nvSpPr>
        <p:spPr>
          <a:xfrm>
            <a:off x="11020696" y="258685"/>
            <a:ext cx="852492" cy="4926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11</a:t>
            </a:r>
          </a:p>
        </p:txBody>
      </p:sp>
      <p:sp>
        <p:nvSpPr>
          <p:cNvPr id="15" name="Rounded Rectangle 76">
            <a:hlinkClick r:id="rId8" action="ppaction://hlinksldjump"/>
            <a:extLst>
              <a:ext uri="{FF2B5EF4-FFF2-40B4-BE49-F238E27FC236}">
                <a16:creationId xmlns:a16="http://schemas.microsoft.com/office/drawing/2014/main" id="{4CA793B4-B9FC-45B2-A187-78CEC0E44E1C}"/>
              </a:ext>
            </a:extLst>
          </p:cNvPr>
          <p:cNvSpPr/>
          <p:nvPr/>
        </p:nvSpPr>
        <p:spPr>
          <a:xfrm>
            <a:off x="11020696" y="2798058"/>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15</a:t>
            </a:r>
          </a:p>
        </p:txBody>
      </p:sp>
      <p:sp>
        <p:nvSpPr>
          <p:cNvPr id="16" name="Rounded Rectangle 77">
            <a:hlinkClick r:id="rId9" action="ppaction://hlinksldjump"/>
            <a:extLst>
              <a:ext uri="{FF2B5EF4-FFF2-40B4-BE49-F238E27FC236}">
                <a16:creationId xmlns:a16="http://schemas.microsoft.com/office/drawing/2014/main" id="{30DB4FF5-C27C-429A-88A4-F5EEF0E7D41B}"/>
              </a:ext>
            </a:extLst>
          </p:cNvPr>
          <p:cNvSpPr/>
          <p:nvPr/>
        </p:nvSpPr>
        <p:spPr>
          <a:xfrm>
            <a:off x="11020696" y="5479846"/>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19</a:t>
            </a:r>
          </a:p>
        </p:txBody>
      </p:sp>
      <p:sp>
        <p:nvSpPr>
          <p:cNvPr id="17" name="Rounded Rectangle 78">
            <a:hlinkClick r:id="rId10" action="ppaction://hlinksldjump"/>
            <a:extLst>
              <a:ext uri="{FF2B5EF4-FFF2-40B4-BE49-F238E27FC236}">
                <a16:creationId xmlns:a16="http://schemas.microsoft.com/office/drawing/2014/main" id="{D73EED31-B31A-4317-BC0B-789D81B3E019}"/>
              </a:ext>
            </a:extLst>
          </p:cNvPr>
          <p:cNvSpPr/>
          <p:nvPr/>
        </p:nvSpPr>
        <p:spPr>
          <a:xfrm>
            <a:off x="316861" y="2817486"/>
            <a:ext cx="841917"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05</a:t>
            </a:r>
          </a:p>
        </p:txBody>
      </p:sp>
      <p:sp>
        <p:nvSpPr>
          <p:cNvPr id="18" name="Rounded Rectangle 79">
            <a:hlinkClick r:id="rId11" action="ppaction://hlinksldjump"/>
            <a:extLst>
              <a:ext uri="{FF2B5EF4-FFF2-40B4-BE49-F238E27FC236}">
                <a16:creationId xmlns:a16="http://schemas.microsoft.com/office/drawing/2014/main" id="{2C9BF02B-D801-4212-8E50-AFF5A6E44B22}"/>
              </a:ext>
            </a:extLst>
          </p:cNvPr>
          <p:cNvSpPr/>
          <p:nvPr/>
        </p:nvSpPr>
        <p:spPr>
          <a:xfrm>
            <a:off x="306286" y="3482961"/>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06</a:t>
            </a:r>
          </a:p>
        </p:txBody>
      </p:sp>
      <p:sp>
        <p:nvSpPr>
          <p:cNvPr id="19" name="Rounded Rectangle 80">
            <a:hlinkClick r:id="rId12" action="ppaction://hlinksldjump"/>
            <a:extLst>
              <a:ext uri="{FF2B5EF4-FFF2-40B4-BE49-F238E27FC236}">
                <a16:creationId xmlns:a16="http://schemas.microsoft.com/office/drawing/2014/main" id="{5C657C13-A4AD-4B92-9E2B-78F714D40924}"/>
              </a:ext>
            </a:extLst>
          </p:cNvPr>
          <p:cNvSpPr/>
          <p:nvPr/>
        </p:nvSpPr>
        <p:spPr>
          <a:xfrm>
            <a:off x="11020696" y="6173057"/>
            <a:ext cx="852492" cy="4975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Than Chien Tranh" panose="02040403050506020204" pitchFamily="18" charset="0"/>
                <a:cs typeface="Arial" panose="020B0604020202020204" pitchFamily="34" charset="0"/>
              </a:rPr>
              <a:t>20</a:t>
            </a:r>
          </a:p>
        </p:txBody>
      </p:sp>
      <p:sp>
        <p:nvSpPr>
          <p:cNvPr id="20" name="Rounded Rectangle 81">
            <a:hlinkClick r:id="rId13" action="ppaction://hlinksldjump"/>
            <a:extLst>
              <a:ext uri="{FF2B5EF4-FFF2-40B4-BE49-F238E27FC236}">
                <a16:creationId xmlns:a16="http://schemas.microsoft.com/office/drawing/2014/main" id="{821EEA34-52DA-440F-B6EF-E01AD8C1947D}"/>
              </a:ext>
            </a:extLst>
          </p:cNvPr>
          <p:cNvSpPr/>
          <p:nvPr/>
        </p:nvSpPr>
        <p:spPr>
          <a:xfrm>
            <a:off x="11020696" y="3468415"/>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16</a:t>
            </a:r>
          </a:p>
        </p:txBody>
      </p:sp>
      <p:sp>
        <p:nvSpPr>
          <p:cNvPr id="21" name="Rounded Rectangle 82">
            <a:hlinkClick r:id="rId14" action="ppaction://hlinksldjump"/>
            <a:extLst>
              <a:ext uri="{FF2B5EF4-FFF2-40B4-BE49-F238E27FC236}">
                <a16:creationId xmlns:a16="http://schemas.microsoft.com/office/drawing/2014/main" id="{A0670E3B-B031-4079-81F7-20A0B1C30F28}"/>
              </a:ext>
            </a:extLst>
          </p:cNvPr>
          <p:cNvSpPr/>
          <p:nvPr/>
        </p:nvSpPr>
        <p:spPr>
          <a:xfrm>
            <a:off x="11020696" y="846688"/>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12</a:t>
            </a:r>
          </a:p>
        </p:txBody>
      </p:sp>
      <p:sp>
        <p:nvSpPr>
          <p:cNvPr id="22" name="Rounded Rectangle 83">
            <a:hlinkClick r:id="rId15" action="ppaction://hlinksldjump"/>
            <a:extLst>
              <a:ext uri="{FF2B5EF4-FFF2-40B4-BE49-F238E27FC236}">
                <a16:creationId xmlns:a16="http://schemas.microsoft.com/office/drawing/2014/main" id="{ED78855B-7087-4496-95C4-8F20A97B4C51}"/>
              </a:ext>
            </a:extLst>
          </p:cNvPr>
          <p:cNvSpPr/>
          <p:nvPr/>
        </p:nvSpPr>
        <p:spPr>
          <a:xfrm>
            <a:off x="306286" y="4147421"/>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07</a:t>
            </a:r>
          </a:p>
        </p:txBody>
      </p:sp>
      <p:sp>
        <p:nvSpPr>
          <p:cNvPr id="23" name="Rounded Rectangle 84">
            <a:hlinkClick r:id="rId16" action="ppaction://hlinksldjump"/>
            <a:extLst>
              <a:ext uri="{FF2B5EF4-FFF2-40B4-BE49-F238E27FC236}">
                <a16:creationId xmlns:a16="http://schemas.microsoft.com/office/drawing/2014/main" id="{3B1C0D06-9599-4FAF-96B7-5BC3128DD18F}"/>
              </a:ext>
            </a:extLst>
          </p:cNvPr>
          <p:cNvSpPr/>
          <p:nvPr/>
        </p:nvSpPr>
        <p:spPr>
          <a:xfrm>
            <a:off x="316861" y="6158575"/>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10</a:t>
            </a:r>
          </a:p>
        </p:txBody>
      </p:sp>
      <p:sp>
        <p:nvSpPr>
          <p:cNvPr id="24" name="Rounded Rectangle 85">
            <a:hlinkClick r:id="rId17" action="ppaction://hlinksldjump"/>
            <a:extLst>
              <a:ext uri="{FF2B5EF4-FFF2-40B4-BE49-F238E27FC236}">
                <a16:creationId xmlns:a16="http://schemas.microsoft.com/office/drawing/2014/main" id="{7FD761C9-6CA5-4295-9231-B600C845CC18}"/>
              </a:ext>
            </a:extLst>
          </p:cNvPr>
          <p:cNvSpPr/>
          <p:nvPr/>
        </p:nvSpPr>
        <p:spPr>
          <a:xfrm>
            <a:off x="11020696" y="4133890"/>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17</a:t>
            </a:r>
          </a:p>
        </p:txBody>
      </p:sp>
      <p:sp>
        <p:nvSpPr>
          <p:cNvPr id="25" name="Rounded Rectangle 86">
            <a:hlinkClick r:id="rId18" action="ppaction://hlinksldjump"/>
            <a:extLst>
              <a:ext uri="{FF2B5EF4-FFF2-40B4-BE49-F238E27FC236}">
                <a16:creationId xmlns:a16="http://schemas.microsoft.com/office/drawing/2014/main" id="{0727F12D-4EDE-4744-9418-4D1FE454EDFC}"/>
              </a:ext>
            </a:extLst>
          </p:cNvPr>
          <p:cNvSpPr/>
          <p:nvPr/>
        </p:nvSpPr>
        <p:spPr>
          <a:xfrm>
            <a:off x="11020696" y="1487725"/>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13</a:t>
            </a:r>
          </a:p>
        </p:txBody>
      </p:sp>
      <p:sp>
        <p:nvSpPr>
          <p:cNvPr id="26" name="Rounded Rectangle 87">
            <a:hlinkClick r:id="rId19" action="ppaction://hlinksldjump"/>
            <a:extLst>
              <a:ext uri="{FF2B5EF4-FFF2-40B4-BE49-F238E27FC236}">
                <a16:creationId xmlns:a16="http://schemas.microsoft.com/office/drawing/2014/main" id="{B42D6961-37EB-4378-81D5-9ACDEF9F5124}"/>
              </a:ext>
            </a:extLst>
          </p:cNvPr>
          <p:cNvSpPr/>
          <p:nvPr/>
        </p:nvSpPr>
        <p:spPr>
          <a:xfrm>
            <a:off x="306286" y="4828917"/>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08</a:t>
            </a:r>
          </a:p>
        </p:txBody>
      </p:sp>
      <p:sp>
        <p:nvSpPr>
          <p:cNvPr id="27" name="Rounded Rectangle 88">
            <a:hlinkClick r:id="rId20" action="ppaction://hlinksldjump"/>
            <a:extLst>
              <a:ext uri="{FF2B5EF4-FFF2-40B4-BE49-F238E27FC236}">
                <a16:creationId xmlns:a16="http://schemas.microsoft.com/office/drawing/2014/main" id="{421E8303-6868-4A3F-9F7C-803587D12684}"/>
              </a:ext>
            </a:extLst>
          </p:cNvPr>
          <p:cNvSpPr/>
          <p:nvPr/>
        </p:nvSpPr>
        <p:spPr>
          <a:xfrm>
            <a:off x="306286" y="195759"/>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01</a:t>
            </a:r>
          </a:p>
        </p:txBody>
      </p:sp>
      <p:sp>
        <p:nvSpPr>
          <p:cNvPr id="28" name="Rounded Rectangle 89">
            <a:hlinkClick r:id="rId21" action="ppaction://hlinksldjump"/>
            <a:extLst>
              <a:ext uri="{FF2B5EF4-FFF2-40B4-BE49-F238E27FC236}">
                <a16:creationId xmlns:a16="http://schemas.microsoft.com/office/drawing/2014/main" id="{04E542CB-22D4-4B39-9719-57CA77ECB35A}"/>
              </a:ext>
            </a:extLst>
          </p:cNvPr>
          <p:cNvSpPr/>
          <p:nvPr/>
        </p:nvSpPr>
        <p:spPr>
          <a:xfrm>
            <a:off x="306286" y="836796"/>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02</a:t>
            </a:r>
          </a:p>
        </p:txBody>
      </p:sp>
      <p:sp>
        <p:nvSpPr>
          <p:cNvPr id="29" name="Rounded Rectangle 90">
            <a:hlinkClick r:id="rId22" action="ppaction://hlinksldjump"/>
            <a:extLst>
              <a:ext uri="{FF2B5EF4-FFF2-40B4-BE49-F238E27FC236}">
                <a16:creationId xmlns:a16="http://schemas.microsoft.com/office/drawing/2014/main" id="{B7B99EA7-5E9D-4555-8BDB-A2BAE207051A}"/>
              </a:ext>
            </a:extLst>
          </p:cNvPr>
          <p:cNvSpPr/>
          <p:nvPr/>
        </p:nvSpPr>
        <p:spPr>
          <a:xfrm>
            <a:off x="306286" y="1480076"/>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03</a:t>
            </a:r>
          </a:p>
        </p:txBody>
      </p:sp>
      <p:sp>
        <p:nvSpPr>
          <p:cNvPr id="30" name="Rounded Rectangle 91">
            <a:hlinkClick r:id="rId10" action="ppaction://hlinksldjump"/>
            <a:extLst>
              <a:ext uri="{FF2B5EF4-FFF2-40B4-BE49-F238E27FC236}">
                <a16:creationId xmlns:a16="http://schemas.microsoft.com/office/drawing/2014/main" id="{38922EB6-81CD-479A-954C-C175FBF5391F}"/>
              </a:ext>
            </a:extLst>
          </p:cNvPr>
          <p:cNvSpPr/>
          <p:nvPr/>
        </p:nvSpPr>
        <p:spPr>
          <a:xfrm>
            <a:off x="306286" y="2147129"/>
            <a:ext cx="852492" cy="50256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04</a:t>
            </a:r>
          </a:p>
        </p:txBody>
      </p:sp>
      <p:sp>
        <p:nvSpPr>
          <p:cNvPr id="31" name="Rounded Rectangle 93">
            <a:hlinkClick r:id="rId23" action="ppaction://hlinksldjump"/>
            <a:extLst>
              <a:ext uri="{FF2B5EF4-FFF2-40B4-BE49-F238E27FC236}">
                <a16:creationId xmlns:a16="http://schemas.microsoft.com/office/drawing/2014/main" id="{8EC61AE5-7609-4B62-8EA1-CBA6CF3FD238}"/>
              </a:ext>
            </a:extLst>
          </p:cNvPr>
          <p:cNvSpPr/>
          <p:nvPr/>
        </p:nvSpPr>
        <p:spPr>
          <a:xfrm>
            <a:off x="11020696" y="2143901"/>
            <a:ext cx="852492" cy="48966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solidFill>
                  <a:schemeClr val="bg1"/>
                </a:solidFill>
                <a:latin typeface="UTM Alberta Heavy" panose="02040603050506020204" pitchFamily="18" charset="0"/>
                <a:cs typeface="Arial" panose="020B0604020202020204" pitchFamily="34" charset="0"/>
              </a:rPr>
              <a:t>14</a:t>
            </a:r>
          </a:p>
        </p:txBody>
      </p:sp>
      <p:sp>
        <p:nvSpPr>
          <p:cNvPr id="32" name="TextBox 31">
            <a:extLst>
              <a:ext uri="{FF2B5EF4-FFF2-40B4-BE49-F238E27FC236}">
                <a16:creationId xmlns:a16="http://schemas.microsoft.com/office/drawing/2014/main" id="{4EC3304F-B766-4A8A-95FA-11A0A7B7DB29}"/>
              </a:ext>
            </a:extLst>
          </p:cNvPr>
          <p:cNvSpPr txBox="1"/>
          <p:nvPr/>
        </p:nvSpPr>
        <p:spPr>
          <a:xfrm>
            <a:off x="3552888" y="1881587"/>
            <a:ext cx="5719836" cy="1446550"/>
          </a:xfrm>
          <a:prstGeom prst="rect">
            <a:avLst/>
          </a:prstGeom>
          <a:noFill/>
        </p:spPr>
        <p:txBody>
          <a:bodyPr wrap="none" rtlCol="0">
            <a:spAutoFit/>
          </a:bodyPr>
          <a:lstStyle/>
          <a:p>
            <a:pPr algn="ctr"/>
            <a:r>
              <a:rPr lang="en-US" sz="4400" b="1" dirty="0">
                <a:solidFill>
                  <a:srgbClr val="FF0000"/>
                </a:solidFill>
                <a:latin typeface="UTM Alberta Heavy" panose="02040603050506020204" pitchFamily="18" charset="0"/>
              </a:rPr>
              <a:t>TÌM HIỂU VỀ CON SỐ</a:t>
            </a:r>
          </a:p>
          <a:p>
            <a:pPr algn="ctr"/>
            <a:r>
              <a:rPr lang="en-US" sz="4400" b="1" dirty="0">
                <a:solidFill>
                  <a:srgbClr val="FF0000"/>
                </a:solidFill>
                <a:latin typeface="UTM Alberta Heavy" panose="02040603050506020204" pitchFamily="18" charset="0"/>
              </a:rPr>
              <a:t>TRONG TÂN ƯỚC</a:t>
            </a:r>
            <a:endParaRPr lang="vi-VN" sz="4400" b="1" dirty="0">
              <a:solidFill>
                <a:srgbClr val="FF0000"/>
              </a:solidFill>
              <a:latin typeface="Bahnschrift Condensed" panose="020B0502040204020203" pitchFamily="34" charset="0"/>
            </a:endParaRPr>
          </a:p>
        </p:txBody>
      </p:sp>
      <p:pic>
        <p:nvPicPr>
          <p:cNvPr id="33" name="Nhạc các vòng quay của Chiếc nón kì diệu (2001-2006, 2010)">
            <a:hlinkClick r:id="" action="ppaction://media"/>
            <a:extLst>
              <a:ext uri="{FF2B5EF4-FFF2-40B4-BE49-F238E27FC236}">
                <a16:creationId xmlns:a16="http://schemas.microsoft.com/office/drawing/2014/main" id="{3C7454A2-267C-4E02-848B-000AC45A6376}"/>
              </a:ext>
            </a:extLst>
          </p:cNvPr>
          <p:cNvPicPr>
            <a:picLocks noChangeAspect="1"/>
          </p:cNvPicPr>
          <p:nvPr>
            <a:audioFile r:link="rId2"/>
            <p:extLst>
              <p:ext uri="{DAA4B4D4-6D71-4841-9C94-3DE7FCFB9230}">
                <p14:media xmlns:p14="http://schemas.microsoft.com/office/powerpoint/2010/main" r:embed="rId1"/>
              </p:ext>
            </p:extLst>
          </p:nvPr>
        </p:nvPicPr>
        <p:blipFill>
          <a:blip r:embed="rId24" cstate="print"/>
          <a:stretch>
            <a:fillRect/>
          </a:stretch>
        </p:blipFill>
        <p:spPr>
          <a:xfrm flipV="1">
            <a:off x="10166096" y="6297442"/>
            <a:ext cx="438912" cy="484844"/>
          </a:xfrm>
          <a:prstGeom prst="rect">
            <a:avLst/>
          </a:prstGeom>
        </p:spPr>
      </p:pic>
      <p:pic>
        <p:nvPicPr>
          <p:cNvPr id="34" name="Picture 33">
            <a:extLst>
              <a:ext uri="{FF2B5EF4-FFF2-40B4-BE49-F238E27FC236}">
                <a16:creationId xmlns:a16="http://schemas.microsoft.com/office/drawing/2014/main" id="{F3C94E5A-BD9A-431C-B960-2325887BCD79}"/>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769353" y="1990286"/>
            <a:ext cx="1457718" cy="1486488"/>
          </a:xfrm>
          <a:prstGeom prst="rect">
            <a:avLst/>
          </a:prstGeom>
        </p:spPr>
      </p:pic>
    </p:spTree>
    <p:extLst>
      <p:ext uri="{BB962C8B-B14F-4D97-AF65-F5344CB8AC3E}">
        <p14:creationId xmlns:p14="http://schemas.microsoft.com/office/powerpoint/2010/main" val="24021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4" presetClass="emph" presetSubtype="0" fill="hold" grpId="1" nodeType="withEffect">
                                  <p:stCondLst>
                                    <p:cond delay="0"/>
                                  </p:stCondLst>
                                  <p:iterate type="lt">
                                    <p:tmPct val="10000"/>
                                  </p:iterate>
                                  <p:childTnLst>
                                    <p:animMotion origin="layout" path="M -1.45833E-6 2.22222E-6 L -1.45833E-6 -0.07222 " pathEditMode="relative" rAng="0" ptsTypes="AA">
                                      <p:cBhvr>
                                        <p:cTn id="11" dur="250" accel="50000" decel="50000" autoRev="1" fill="hold">
                                          <p:stCondLst>
                                            <p:cond delay="0"/>
                                          </p:stCondLst>
                                        </p:cTn>
                                        <p:tgtEl>
                                          <p:spTgt spid="5"/>
                                        </p:tgtEl>
                                        <p:attrNameLst>
                                          <p:attrName>ppt_x</p:attrName>
                                          <p:attrName>ppt_y</p:attrName>
                                        </p:attrNameLst>
                                      </p:cBhvr>
                                      <p:rCtr x="0" y="-3611"/>
                                    </p:animMotion>
                                    <p:animRot by="1500000">
                                      <p:cBhvr>
                                        <p:cTn id="12" dur="125" fill="hold">
                                          <p:stCondLst>
                                            <p:cond delay="0"/>
                                          </p:stCondLst>
                                        </p:cTn>
                                        <p:tgtEl>
                                          <p:spTgt spid="5"/>
                                        </p:tgtEl>
                                        <p:attrNameLst>
                                          <p:attrName>r</p:attrName>
                                        </p:attrNameLst>
                                      </p:cBhvr>
                                    </p:animRot>
                                    <p:animRot by="-1500000">
                                      <p:cBhvr>
                                        <p:cTn id="13" dur="125" fill="hold">
                                          <p:stCondLst>
                                            <p:cond delay="125"/>
                                          </p:stCondLst>
                                        </p:cTn>
                                        <p:tgtEl>
                                          <p:spTgt spid="5"/>
                                        </p:tgtEl>
                                        <p:attrNameLst>
                                          <p:attrName>r</p:attrName>
                                        </p:attrNameLst>
                                      </p:cBhvr>
                                    </p:animRot>
                                    <p:animRot by="-1500000">
                                      <p:cBhvr>
                                        <p:cTn id="14" dur="125" fill="hold">
                                          <p:stCondLst>
                                            <p:cond delay="250"/>
                                          </p:stCondLst>
                                        </p:cTn>
                                        <p:tgtEl>
                                          <p:spTgt spid="5"/>
                                        </p:tgtEl>
                                        <p:attrNameLst>
                                          <p:attrName>r</p:attrName>
                                        </p:attrNameLst>
                                      </p:cBhvr>
                                    </p:animRot>
                                    <p:animRot by="1500000">
                                      <p:cBhvr>
                                        <p:cTn id="15" dur="125" fill="hold">
                                          <p:stCondLst>
                                            <p:cond delay="375"/>
                                          </p:stCondLst>
                                        </p:cTn>
                                        <p:tgtEl>
                                          <p:spTgt spid="5"/>
                                        </p:tgtEl>
                                        <p:attrNameLst>
                                          <p:attrName>r</p:attrName>
                                        </p:attrNameLst>
                                      </p:cBhvr>
                                    </p:animRot>
                                  </p:childTnLst>
                                </p:cTn>
                              </p:par>
                            </p:childTnLst>
                          </p:cTn>
                        </p:par>
                        <p:par>
                          <p:cTn id="16" fill="hold">
                            <p:stCondLst>
                              <p:cond delay="1300"/>
                            </p:stCondLst>
                            <p:childTnLst>
                              <p:par>
                                <p:cTn id="17" presetID="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800"/>
                            </p:stCondLst>
                            <p:childTnLst>
                              <p:par>
                                <p:cTn id="22" presetID="22" presetClass="entr" presetSubtype="8" repeatCount="indefinite" fill="hold" grpId="2"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down)">
                                      <p:cBhvr>
                                        <p:cTn id="75" dur="500"/>
                                        <p:tgtEl>
                                          <p:spTgt spid="1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1" presetClass="mediacall" presetSubtype="0" fill="hold" nodeType="withEffect">
                                  <p:stCondLst>
                                    <p:cond delay="200"/>
                                  </p:stCondLst>
                                  <p:childTnLst>
                                    <p:cmd type="call" cmd="playFrom(0.0)">
                                      <p:cBhvr>
                                        <p:cTn id="86" dur="20636"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1" presetClass="emph" presetSubtype="6" fill="hold" nodeType="withEffect">
                                  <p:stCondLst>
                                    <p:cond delay="0"/>
                                  </p:stCondLst>
                                  <p:childTnLst>
                                    <p:animClr clrSpc="hsl" dir="cw">
                                      <p:cBhvr>
                                        <p:cTn id="91" dur="10" fill="hold"/>
                                        <p:tgtEl>
                                          <p:spTgt spid="27"/>
                                        </p:tgtEl>
                                        <p:attrNameLst>
                                          <p:attrName>fillcolor</p:attrName>
                                        </p:attrNameLst>
                                      </p:cBhvr>
                                      <p:to>
                                        <a:srgbClr val="46EF2F"/>
                                      </p:to>
                                    </p:animClr>
                                    <p:set>
                                      <p:cBhvr>
                                        <p:cTn id="92" dur="10" fill="hold"/>
                                        <p:tgtEl>
                                          <p:spTgt spid="27"/>
                                        </p:tgtEl>
                                        <p:attrNameLst>
                                          <p:attrName>fill.type</p:attrName>
                                        </p:attrNameLst>
                                      </p:cBhvr>
                                      <p:to>
                                        <p:strVal val="solid"/>
                                      </p:to>
                                    </p:set>
                                    <p:set>
                                      <p:cBhvr>
                                        <p:cTn id="93" dur="1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94" restart="whenNotActive" fill="hold" evtFilter="cancelBubble" nodeType="interactiveSeq">
                <p:stCondLst>
                  <p:cond evt="onClick" delay="0">
                    <p:tgtEl>
                      <p:spTgt spid="28"/>
                    </p:tgtEl>
                  </p:cond>
                </p:stCondLst>
                <p:endSync evt="end" delay="0">
                  <p:rtn val="all"/>
                </p:endSync>
                <p:childTnLst>
                  <p:par>
                    <p:cTn id="95" fill="hold">
                      <p:stCondLst>
                        <p:cond delay="0"/>
                      </p:stCondLst>
                      <p:childTnLst>
                        <p:par>
                          <p:cTn id="96" fill="hold">
                            <p:stCondLst>
                              <p:cond delay="0"/>
                            </p:stCondLst>
                            <p:childTnLst>
                              <p:par>
                                <p:cTn id="97" presetID="1" presetClass="emph" presetSubtype="6" fill="hold" nodeType="withEffect">
                                  <p:stCondLst>
                                    <p:cond delay="0"/>
                                  </p:stCondLst>
                                  <p:childTnLst>
                                    <p:animClr clrSpc="hsl" dir="cw">
                                      <p:cBhvr>
                                        <p:cTn id="98" dur="10" fill="hold"/>
                                        <p:tgtEl>
                                          <p:spTgt spid="28"/>
                                        </p:tgtEl>
                                        <p:attrNameLst>
                                          <p:attrName>fillcolor</p:attrName>
                                        </p:attrNameLst>
                                      </p:cBhvr>
                                      <p:to>
                                        <a:srgbClr val="46EF2F"/>
                                      </p:to>
                                    </p:animClr>
                                    <p:set>
                                      <p:cBhvr>
                                        <p:cTn id="99" dur="10" fill="hold"/>
                                        <p:tgtEl>
                                          <p:spTgt spid="28"/>
                                        </p:tgtEl>
                                        <p:attrNameLst>
                                          <p:attrName>fill.type</p:attrName>
                                        </p:attrNameLst>
                                      </p:cBhvr>
                                      <p:to>
                                        <p:strVal val="solid"/>
                                      </p:to>
                                    </p:set>
                                    <p:set>
                                      <p:cBhvr>
                                        <p:cTn id="100" dur="1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01" restart="whenNotActive" fill="hold" evtFilter="cancelBubble" nodeType="interactiveSeq">
                <p:stCondLst>
                  <p:cond evt="onClick" delay="0">
                    <p:tgtEl>
                      <p:spTgt spid="2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6" fill="hold" nodeType="clickEffect">
                                  <p:stCondLst>
                                    <p:cond delay="0"/>
                                  </p:stCondLst>
                                  <p:childTnLst>
                                    <p:animClr clrSpc="hsl" dir="cw">
                                      <p:cBhvr>
                                        <p:cTn id="105" dur="10" fill="hold"/>
                                        <p:tgtEl>
                                          <p:spTgt spid="29"/>
                                        </p:tgtEl>
                                        <p:attrNameLst>
                                          <p:attrName>fillcolor</p:attrName>
                                        </p:attrNameLst>
                                      </p:cBhvr>
                                      <p:to>
                                        <a:srgbClr val="46EF2F"/>
                                      </p:to>
                                    </p:animClr>
                                    <p:set>
                                      <p:cBhvr>
                                        <p:cTn id="106" dur="10" fill="hold"/>
                                        <p:tgtEl>
                                          <p:spTgt spid="29"/>
                                        </p:tgtEl>
                                        <p:attrNameLst>
                                          <p:attrName>fill.type</p:attrName>
                                        </p:attrNameLst>
                                      </p:cBhvr>
                                      <p:to>
                                        <p:strVal val="solid"/>
                                      </p:to>
                                    </p:set>
                                    <p:set>
                                      <p:cBhvr>
                                        <p:cTn id="107" dur="1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30"/>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6" fill="hold" nodeType="clickEffect">
                                  <p:stCondLst>
                                    <p:cond delay="0"/>
                                  </p:stCondLst>
                                  <p:childTnLst>
                                    <p:animClr clrSpc="hsl" dir="cw">
                                      <p:cBhvr>
                                        <p:cTn id="112" dur="10" fill="hold"/>
                                        <p:tgtEl>
                                          <p:spTgt spid="30"/>
                                        </p:tgtEl>
                                        <p:attrNameLst>
                                          <p:attrName>fillcolor</p:attrName>
                                        </p:attrNameLst>
                                      </p:cBhvr>
                                      <p:to>
                                        <a:srgbClr val="46EF2F"/>
                                      </p:to>
                                    </p:animClr>
                                    <p:set>
                                      <p:cBhvr>
                                        <p:cTn id="113" dur="10" fill="hold"/>
                                        <p:tgtEl>
                                          <p:spTgt spid="30"/>
                                        </p:tgtEl>
                                        <p:attrNameLst>
                                          <p:attrName>fill.type</p:attrName>
                                        </p:attrNameLst>
                                      </p:cBhvr>
                                      <p:to>
                                        <p:strVal val="solid"/>
                                      </p:to>
                                    </p:set>
                                    <p:set>
                                      <p:cBhvr>
                                        <p:cTn id="114" dur="1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15" restart="whenNotActive" fill="hold" evtFilter="cancelBubble" nodeType="interactiveSeq">
                <p:stCondLst>
                  <p:cond evt="onClick" delay="0">
                    <p:tgtEl>
                      <p:spTgt spid="17"/>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6" fill="hold" nodeType="clickEffect">
                                  <p:stCondLst>
                                    <p:cond delay="0"/>
                                  </p:stCondLst>
                                  <p:childTnLst>
                                    <p:animClr clrSpc="hsl" dir="cw">
                                      <p:cBhvr>
                                        <p:cTn id="119" dur="10" fill="hold"/>
                                        <p:tgtEl>
                                          <p:spTgt spid="17"/>
                                        </p:tgtEl>
                                        <p:attrNameLst>
                                          <p:attrName>fillcolor</p:attrName>
                                        </p:attrNameLst>
                                      </p:cBhvr>
                                      <p:to>
                                        <a:srgbClr val="46EF2F"/>
                                      </p:to>
                                    </p:animClr>
                                    <p:set>
                                      <p:cBhvr>
                                        <p:cTn id="120" dur="10" fill="hold"/>
                                        <p:tgtEl>
                                          <p:spTgt spid="17"/>
                                        </p:tgtEl>
                                        <p:attrNameLst>
                                          <p:attrName>fill.type</p:attrName>
                                        </p:attrNameLst>
                                      </p:cBhvr>
                                      <p:to>
                                        <p:strVal val="solid"/>
                                      </p:to>
                                    </p:set>
                                    <p:set>
                                      <p:cBhvr>
                                        <p:cTn id="121" dur="1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2" restart="whenNotActive" fill="hold" evtFilter="cancelBubble" nodeType="interactiveSeq">
                <p:stCondLst>
                  <p:cond evt="onClick" delay="0">
                    <p:tgtEl>
                      <p:spTgt spid="18"/>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6" fill="hold" nodeType="clickEffect">
                                  <p:stCondLst>
                                    <p:cond delay="0"/>
                                  </p:stCondLst>
                                  <p:childTnLst>
                                    <p:animClr clrSpc="hsl" dir="cw">
                                      <p:cBhvr>
                                        <p:cTn id="126" dur="10" fill="hold"/>
                                        <p:tgtEl>
                                          <p:spTgt spid="18"/>
                                        </p:tgtEl>
                                        <p:attrNameLst>
                                          <p:attrName>fillcolor</p:attrName>
                                        </p:attrNameLst>
                                      </p:cBhvr>
                                      <p:to>
                                        <a:srgbClr val="46EF2F"/>
                                      </p:to>
                                    </p:animClr>
                                    <p:set>
                                      <p:cBhvr>
                                        <p:cTn id="127" dur="10" fill="hold"/>
                                        <p:tgtEl>
                                          <p:spTgt spid="18"/>
                                        </p:tgtEl>
                                        <p:attrNameLst>
                                          <p:attrName>fill.type</p:attrName>
                                        </p:attrNameLst>
                                      </p:cBhvr>
                                      <p:to>
                                        <p:strVal val="solid"/>
                                      </p:to>
                                    </p:set>
                                    <p:set>
                                      <p:cBhvr>
                                        <p:cTn id="128" dur="1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29" restart="whenNotActive" fill="hold" evtFilter="cancelBubble" nodeType="interactiveSeq">
                <p:stCondLst>
                  <p:cond evt="onClick" delay="0">
                    <p:tgtEl>
                      <p:spTgt spid="22"/>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6" fill="hold" nodeType="clickEffect">
                                  <p:stCondLst>
                                    <p:cond delay="0"/>
                                  </p:stCondLst>
                                  <p:childTnLst>
                                    <p:animClr clrSpc="hsl" dir="cw">
                                      <p:cBhvr>
                                        <p:cTn id="133" dur="10" fill="hold"/>
                                        <p:tgtEl>
                                          <p:spTgt spid="22"/>
                                        </p:tgtEl>
                                        <p:attrNameLst>
                                          <p:attrName>fillcolor</p:attrName>
                                        </p:attrNameLst>
                                      </p:cBhvr>
                                      <p:to>
                                        <a:srgbClr val="46EF2F"/>
                                      </p:to>
                                    </p:animClr>
                                    <p:set>
                                      <p:cBhvr>
                                        <p:cTn id="134" dur="10" fill="hold"/>
                                        <p:tgtEl>
                                          <p:spTgt spid="22"/>
                                        </p:tgtEl>
                                        <p:attrNameLst>
                                          <p:attrName>fill.type</p:attrName>
                                        </p:attrNameLst>
                                      </p:cBhvr>
                                      <p:to>
                                        <p:strVal val="solid"/>
                                      </p:to>
                                    </p:set>
                                    <p:set>
                                      <p:cBhvr>
                                        <p:cTn id="135" dur="1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6" fill="hold" nodeType="clickEffect">
                                  <p:stCondLst>
                                    <p:cond delay="0"/>
                                  </p:stCondLst>
                                  <p:childTnLst>
                                    <p:animClr clrSpc="hsl" dir="cw">
                                      <p:cBhvr>
                                        <p:cTn id="140" dur="10" fill="hold"/>
                                        <p:tgtEl>
                                          <p:spTgt spid="26"/>
                                        </p:tgtEl>
                                        <p:attrNameLst>
                                          <p:attrName>fillcolor</p:attrName>
                                        </p:attrNameLst>
                                      </p:cBhvr>
                                      <p:to>
                                        <a:srgbClr val="46EF2F"/>
                                      </p:to>
                                    </p:animClr>
                                    <p:set>
                                      <p:cBhvr>
                                        <p:cTn id="141" dur="10" fill="hold"/>
                                        <p:tgtEl>
                                          <p:spTgt spid="26"/>
                                        </p:tgtEl>
                                        <p:attrNameLst>
                                          <p:attrName>fill.type</p:attrName>
                                        </p:attrNameLst>
                                      </p:cBhvr>
                                      <p:to>
                                        <p:strVal val="solid"/>
                                      </p:to>
                                    </p:set>
                                    <p:set>
                                      <p:cBhvr>
                                        <p:cTn id="142" dur="1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43" restart="whenNotActive" fill="hold" evtFilter="cancelBubble" nodeType="interactiveSeq">
                <p:stCondLst>
                  <p:cond evt="onClick" delay="0">
                    <p:tgtEl>
                      <p:spTgt spid="12"/>
                    </p:tgtEl>
                  </p:cond>
                </p:stCondLst>
                <p:endSync evt="end" delay="0">
                  <p:rtn val="all"/>
                </p:endSync>
                <p:childTnLst>
                  <p:par>
                    <p:cTn id="144" fill="hold">
                      <p:stCondLst>
                        <p:cond delay="0"/>
                      </p:stCondLst>
                      <p:childTnLst>
                        <p:par>
                          <p:cTn id="145" fill="hold">
                            <p:stCondLst>
                              <p:cond delay="0"/>
                            </p:stCondLst>
                            <p:childTnLst>
                              <p:par>
                                <p:cTn id="146" presetID="1" presetClass="emph" presetSubtype="6" fill="hold" nodeType="clickEffect">
                                  <p:stCondLst>
                                    <p:cond delay="0"/>
                                  </p:stCondLst>
                                  <p:childTnLst>
                                    <p:animClr clrSpc="hsl" dir="cw">
                                      <p:cBhvr>
                                        <p:cTn id="147" dur="10" fill="hold"/>
                                        <p:tgtEl>
                                          <p:spTgt spid="12"/>
                                        </p:tgtEl>
                                        <p:attrNameLst>
                                          <p:attrName>fillcolor</p:attrName>
                                        </p:attrNameLst>
                                      </p:cBhvr>
                                      <p:to>
                                        <a:srgbClr val="46EF2F"/>
                                      </p:to>
                                    </p:animClr>
                                    <p:set>
                                      <p:cBhvr>
                                        <p:cTn id="148" dur="10" fill="hold"/>
                                        <p:tgtEl>
                                          <p:spTgt spid="12"/>
                                        </p:tgtEl>
                                        <p:attrNameLst>
                                          <p:attrName>fill.type</p:attrName>
                                        </p:attrNameLst>
                                      </p:cBhvr>
                                      <p:to>
                                        <p:strVal val="solid"/>
                                      </p:to>
                                    </p:set>
                                    <p:set>
                                      <p:cBhvr>
                                        <p:cTn id="149" dur="1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50" restart="whenNotActive" fill="hold" evtFilter="cancelBubble" nodeType="interactiveSeq">
                <p:stCondLst>
                  <p:cond evt="onClick" delay="0">
                    <p:tgtEl>
                      <p:spTgt spid="14"/>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6" fill="hold" nodeType="withEffect">
                                  <p:stCondLst>
                                    <p:cond delay="0"/>
                                  </p:stCondLst>
                                  <p:childTnLst>
                                    <p:animClr clrSpc="hsl" dir="cw">
                                      <p:cBhvr>
                                        <p:cTn id="154" dur="10" fill="hold"/>
                                        <p:tgtEl>
                                          <p:spTgt spid="14"/>
                                        </p:tgtEl>
                                        <p:attrNameLst>
                                          <p:attrName>fillcolor</p:attrName>
                                        </p:attrNameLst>
                                      </p:cBhvr>
                                      <p:to>
                                        <a:srgbClr val="46EF2F"/>
                                      </p:to>
                                    </p:animClr>
                                    <p:set>
                                      <p:cBhvr>
                                        <p:cTn id="155" dur="10" fill="hold"/>
                                        <p:tgtEl>
                                          <p:spTgt spid="14"/>
                                        </p:tgtEl>
                                        <p:attrNameLst>
                                          <p:attrName>fill.type</p:attrName>
                                        </p:attrNameLst>
                                      </p:cBhvr>
                                      <p:to>
                                        <p:strVal val="solid"/>
                                      </p:to>
                                    </p:set>
                                    <p:set>
                                      <p:cBhvr>
                                        <p:cTn id="156" dur="1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57" restart="whenNotActive" fill="hold" evtFilter="cancelBubble" nodeType="interactiveSeq">
                <p:stCondLst>
                  <p:cond evt="onClick" delay="0">
                    <p:tgtEl>
                      <p:spTgt spid="21"/>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6" fill="hold" nodeType="withEffect">
                                  <p:stCondLst>
                                    <p:cond delay="0"/>
                                  </p:stCondLst>
                                  <p:childTnLst>
                                    <p:animClr clrSpc="hsl" dir="cw">
                                      <p:cBhvr>
                                        <p:cTn id="161" dur="10" fill="hold"/>
                                        <p:tgtEl>
                                          <p:spTgt spid="21"/>
                                        </p:tgtEl>
                                        <p:attrNameLst>
                                          <p:attrName>fillcolor</p:attrName>
                                        </p:attrNameLst>
                                      </p:cBhvr>
                                      <p:to>
                                        <a:srgbClr val="46EF2F"/>
                                      </p:to>
                                    </p:animClr>
                                    <p:set>
                                      <p:cBhvr>
                                        <p:cTn id="162" dur="10" fill="hold"/>
                                        <p:tgtEl>
                                          <p:spTgt spid="21"/>
                                        </p:tgtEl>
                                        <p:attrNameLst>
                                          <p:attrName>fill.type</p:attrName>
                                        </p:attrNameLst>
                                      </p:cBhvr>
                                      <p:to>
                                        <p:strVal val="solid"/>
                                      </p:to>
                                    </p:set>
                                    <p:set>
                                      <p:cBhvr>
                                        <p:cTn id="163" dur="1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64" restart="whenNotActive" fill="hold" evtFilter="cancelBubble" nodeType="interactiveSeq">
                <p:stCondLst>
                  <p:cond evt="onClick" delay="0">
                    <p:tgtEl>
                      <p:spTgt spid="25"/>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6" fill="hold" nodeType="withEffect">
                                  <p:stCondLst>
                                    <p:cond delay="0"/>
                                  </p:stCondLst>
                                  <p:childTnLst>
                                    <p:animClr clrSpc="hsl" dir="cw">
                                      <p:cBhvr>
                                        <p:cTn id="168" dur="10" fill="hold"/>
                                        <p:tgtEl>
                                          <p:spTgt spid="25"/>
                                        </p:tgtEl>
                                        <p:attrNameLst>
                                          <p:attrName>fillcolor</p:attrName>
                                        </p:attrNameLst>
                                      </p:cBhvr>
                                      <p:to>
                                        <a:srgbClr val="46EF2F"/>
                                      </p:to>
                                    </p:animClr>
                                    <p:set>
                                      <p:cBhvr>
                                        <p:cTn id="169" dur="10" fill="hold"/>
                                        <p:tgtEl>
                                          <p:spTgt spid="25"/>
                                        </p:tgtEl>
                                        <p:attrNameLst>
                                          <p:attrName>fill.type</p:attrName>
                                        </p:attrNameLst>
                                      </p:cBhvr>
                                      <p:to>
                                        <p:strVal val="solid"/>
                                      </p:to>
                                    </p:set>
                                    <p:set>
                                      <p:cBhvr>
                                        <p:cTn id="170" dur="1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71" restart="whenNotActive" fill="hold" evtFilter="cancelBubble" nodeType="interactiveSeq">
                <p:stCondLst>
                  <p:cond evt="onClick" delay="0">
                    <p:tgtEl>
                      <p:spTgt spid="24"/>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6" fill="hold" nodeType="withEffect">
                                  <p:stCondLst>
                                    <p:cond delay="0"/>
                                  </p:stCondLst>
                                  <p:childTnLst>
                                    <p:animClr clrSpc="hsl" dir="cw">
                                      <p:cBhvr>
                                        <p:cTn id="175" dur="10" fill="hold"/>
                                        <p:tgtEl>
                                          <p:spTgt spid="24"/>
                                        </p:tgtEl>
                                        <p:attrNameLst>
                                          <p:attrName>fillcolor</p:attrName>
                                        </p:attrNameLst>
                                      </p:cBhvr>
                                      <p:to>
                                        <a:srgbClr val="46EF2F"/>
                                      </p:to>
                                    </p:animClr>
                                    <p:set>
                                      <p:cBhvr>
                                        <p:cTn id="176" dur="10" fill="hold"/>
                                        <p:tgtEl>
                                          <p:spTgt spid="24"/>
                                        </p:tgtEl>
                                        <p:attrNameLst>
                                          <p:attrName>fill.type</p:attrName>
                                        </p:attrNameLst>
                                      </p:cBhvr>
                                      <p:to>
                                        <p:strVal val="solid"/>
                                      </p:to>
                                    </p:set>
                                    <p:set>
                                      <p:cBhvr>
                                        <p:cTn id="177" dur="1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78" restart="whenNotActive" fill="hold" evtFilter="cancelBubble" nodeType="interactiveSeq">
                <p:stCondLst>
                  <p:cond evt="onClick" delay="0">
                    <p:tgtEl>
                      <p:spTgt spid="13"/>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6" fill="hold" nodeType="withEffect">
                                  <p:stCondLst>
                                    <p:cond delay="0"/>
                                  </p:stCondLst>
                                  <p:childTnLst>
                                    <p:animClr clrSpc="hsl" dir="cw">
                                      <p:cBhvr>
                                        <p:cTn id="182" dur="10" fill="hold"/>
                                        <p:tgtEl>
                                          <p:spTgt spid="13"/>
                                        </p:tgtEl>
                                        <p:attrNameLst>
                                          <p:attrName>fillcolor</p:attrName>
                                        </p:attrNameLst>
                                      </p:cBhvr>
                                      <p:to>
                                        <a:srgbClr val="46EF2F"/>
                                      </p:to>
                                    </p:animClr>
                                    <p:set>
                                      <p:cBhvr>
                                        <p:cTn id="183" dur="10" fill="hold"/>
                                        <p:tgtEl>
                                          <p:spTgt spid="13"/>
                                        </p:tgtEl>
                                        <p:attrNameLst>
                                          <p:attrName>fill.type</p:attrName>
                                        </p:attrNameLst>
                                      </p:cBhvr>
                                      <p:to>
                                        <p:strVal val="solid"/>
                                      </p:to>
                                    </p:set>
                                    <p:set>
                                      <p:cBhvr>
                                        <p:cTn id="184" dur="1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85" restart="whenNotActive" fill="hold" evtFilter="cancelBubble" nodeType="interactiveSeq">
                <p:stCondLst>
                  <p:cond evt="onClick" delay="0">
                    <p:tgtEl>
                      <p:spTgt spid="16"/>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6" fill="hold" nodeType="withEffect">
                                  <p:stCondLst>
                                    <p:cond delay="0"/>
                                  </p:stCondLst>
                                  <p:childTnLst>
                                    <p:animClr clrSpc="hsl" dir="cw">
                                      <p:cBhvr>
                                        <p:cTn id="189" dur="10" fill="hold"/>
                                        <p:tgtEl>
                                          <p:spTgt spid="16"/>
                                        </p:tgtEl>
                                        <p:attrNameLst>
                                          <p:attrName>fillcolor</p:attrName>
                                        </p:attrNameLst>
                                      </p:cBhvr>
                                      <p:to>
                                        <a:srgbClr val="46EF2F"/>
                                      </p:to>
                                    </p:animClr>
                                    <p:set>
                                      <p:cBhvr>
                                        <p:cTn id="190" dur="10" fill="hold"/>
                                        <p:tgtEl>
                                          <p:spTgt spid="16"/>
                                        </p:tgtEl>
                                        <p:attrNameLst>
                                          <p:attrName>fill.type</p:attrName>
                                        </p:attrNameLst>
                                      </p:cBhvr>
                                      <p:to>
                                        <p:strVal val="solid"/>
                                      </p:to>
                                    </p:set>
                                    <p:set>
                                      <p:cBhvr>
                                        <p:cTn id="191" dur="1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92" restart="whenNotActive" fill="hold" evtFilter="cancelBubble" nodeType="interactiveSeq">
                <p:stCondLst>
                  <p:cond evt="onClick" delay="0">
                    <p:tgtEl>
                      <p:spTgt spid="19"/>
                    </p:tgtEl>
                  </p:cond>
                </p:stCondLst>
                <p:endSync evt="end" delay="0">
                  <p:rtn val="all"/>
                </p:endSync>
                <p:childTnLst>
                  <p:par>
                    <p:cTn id="193" fill="hold">
                      <p:stCondLst>
                        <p:cond delay="0"/>
                      </p:stCondLst>
                      <p:childTnLst>
                        <p:par>
                          <p:cTn id="194" fill="hold">
                            <p:stCondLst>
                              <p:cond delay="0"/>
                            </p:stCondLst>
                            <p:childTnLst>
                              <p:par>
                                <p:cTn id="195" presetID="1" presetClass="emph" presetSubtype="6" fill="hold" nodeType="withEffect">
                                  <p:stCondLst>
                                    <p:cond delay="0"/>
                                  </p:stCondLst>
                                  <p:childTnLst>
                                    <p:animClr clrSpc="hsl" dir="cw">
                                      <p:cBhvr>
                                        <p:cTn id="196" dur="10" fill="hold"/>
                                        <p:tgtEl>
                                          <p:spTgt spid="19"/>
                                        </p:tgtEl>
                                        <p:attrNameLst>
                                          <p:attrName>fillcolor</p:attrName>
                                        </p:attrNameLst>
                                      </p:cBhvr>
                                      <p:to>
                                        <a:srgbClr val="46EF2F"/>
                                      </p:to>
                                    </p:animClr>
                                    <p:set>
                                      <p:cBhvr>
                                        <p:cTn id="197" dur="10" fill="hold"/>
                                        <p:tgtEl>
                                          <p:spTgt spid="19"/>
                                        </p:tgtEl>
                                        <p:attrNameLst>
                                          <p:attrName>fill.type</p:attrName>
                                        </p:attrNameLst>
                                      </p:cBhvr>
                                      <p:to>
                                        <p:strVal val="solid"/>
                                      </p:to>
                                    </p:set>
                                    <p:set>
                                      <p:cBhvr>
                                        <p:cTn id="198" dur="1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99" restart="whenNotActive" fill="hold" evtFilter="cancelBubble" nodeType="interactiveSeq">
                <p:stCondLst>
                  <p:cond evt="onClick" delay="0">
                    <p:tgtEl>
                      <p:spTgt spid="23"/>
                    </p:tgtEl>
                  </p:cond>
                </p:stCondLst>
                <p:endSync evt="end" delay="0">
                  <p:rtn val="all"/>
                </p:endSync>
                <p:childTnLst>
                  <p:par>
                    <p:cTn id="200" fill="hold">
                      <p:stCondLst>
                        <p:cond delay="0"/>
                      </p:stCondLst>
                      <p:childTnLst>
                        <p:par>
                          <p:cTn id="201" fill="hold">
                            <p:stCondLst>
                              <p:cond delay="0"/>
                            </p:stCondLst>
                            <p:childTnLst>
                              <p:par>
                                <p:cTn id="202" presetID="1" presetClass="emph" presetSubtype="6" fill="hold" nodeType="withEffect">
                                  <p:stCondLst>
                                    <p:cond delay="0"/>
                                  </p:stCondLst>
                                  <p:childTnLst>
                                    <p:animClr clrSpc="hsl" dir="cw">
                                      <p:cBhvr>
                                        <p:cTn id="203" dur="10" fill="hold"/>
                                        <p:tgtEl>
                                          <p:spTgt spid="23"/>
                                        </p:tgtEl>
                                        <p:attrNameLst>
                                          <p:attrName>fillcolor</p:attrName>
                                        </p:attrNameLst>
                                      </p:cBhvr>
                                      <p:to>
                                        <a:srgbClr val="46EF2F"/>
                                      </p:to>
                                    </p:animClr>
                                    <p:set>
                                      <p:cBhvr>
                                        <p:cTn id="204" dur="10" fill="hold"/>
                                        <p:tgtEl>
                                          <p:spTgt spid="23"/>
                                        </p:tgtEl>
                                        <p:attrNameLst>
                                          <p:attrName>fill.type</p:attrName>
                                        </p:attrNameLst>
                                      </p:cBhvr>
                                      <p:to>
                                        <p:strVal val="solid"/>
                                      </p:to>
                                    </p:set>
                                    <p:set>
                                      <p:cBhvr>
                                        <p:cTn id="205" dur="1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6" restart="whenNotActive" fill="hold" evtFilter="cancelBubble" nodeType="interactiveSeq">
                <p:stCondLst>
                  <p:cond evt="onClick" delay="0">
                    <p:tgtEl>
                      <p:spTgt spid="31"/>
                    </p:tgtEl>
                  </p:cond>
                </p:stCondLst>
                <p:endSync evt="end" delay="0">
                  <p:rtn val="all"/>
                </p:endSync>
                <p:childTnLst>
                  <p:par>
                    <p:cTn id="207" fill="hold">
                      <p:stCondLst>
                        <p:cond delay="0"/>
                      </p:stCondLst>
                      <p:childTnLst>
                        <p:par>
                          <p:cTn id="208" fill="hold">
                            <p:stCondLst>
                              <p:cond delay="0"/>
                            </p:stCondLst>
                            <p:childTnLst>
                              <p:par>
                                <p:cTn id="209" presetID="1" presetClass="emph" presetSubtype="6" fill="hold" nodeType="clickEffect">
                                  <p:stCondLst>
                                    <p:cond delay="0"/>
                                  </p:stCondLst>
                                  <p:childTnLst>
                                    <p:animClr clrSpc="hsl" dir="cw">
                                      <p:cBhvr>
                                        <p:cTn id="210" dur="10" fill="hold"/>
                                        <p:tgtEl>
                                          <p:spTgt spid="31"/>
                                        </p:tgtEl>
                                        <p:attrNameLst>
                                          <p:attrName>fillcolor</p:attrName>
                                        </p:attrNameLst>
                                      </p:cBhvr>
                                      <p:to>
                                        <a:srgbClr val="46EF2F"/>
                                      </p:to>
                                    </p:animClr>
                                    <p:set>
                                      <p:cBhvr>
                                        <p:cTn id="211" dur="10" fill="hold"/>
                                        <p:tgtEl>
                                          <p:spTgt spid="31"/>
                                        </p:tgtEl>
                                        <p:attrNameLst>
                                          <p:attrName>fill.type</p:attrName>
                                        </p:attrNameLst>
                                      </p:cBhvr>
                                      <p:to>
                                        <p:strVal val="solid"/>
                                      </p:to>
                                    </p:set>
                                    <p:set>
                                      <p:cBhvr>
                                        <p:cTn id="212" dur="1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213" restart="whenNotActive" fill="hold" evtFilter="cancelBubble" nodeType="interactiveSeq">
                <p:stCondLst>
                  <p:cond evt="onClick" delay="0">
                    <p:tgtEl>
                      <p:spTgt spid="15"/>
                    </p:tgtEl>
                  </p:cond>
                </p:stCondLst>
                <p:endSync evt="end" delay="0">
                  <p:rtn val="all"/>
                </p:endSync>
                <p:childTnLst>
                  <p:par>
                    <p:cTn id="214" fill="hold">
                      <p:stCondLst>
                        <p:cond delay="0"/>
                      </p:stCondLst>
                      <p:childTnLst>
                        <p:par>
                          <p:cTn id="215" fill="hold">
                            <p:stCondLst>
                              <p:cond delay="0"/>
                            </p:stCondLst>
                            <p:childTnLst>
                              <p:par>
                                <p:cTn id="216" presetID="1" presetClass="emph" presetSubtype="6" fill="hold" nodeType="withEffect">
                                  <p:stCondLst>
                                    <p:cond delay="0"/>
                                  </p:stCondLst>
                                  <p:childTnLst>
                                    <p:animClr clrSpc="hsl" dir="cw">
                                      <p:cBhvr>
                                        <p:cTn id="217" dur="10" fill="hold"/>
                                        <p:tgtEl>
                                          <p:spTgt spid="15"/>
                                        </p:tgtEl>
                                        <p:attrNameLst>
                                          <p:attrName>fillcolor</p:attrName>
                                        </p:attrNameLst>
                                      </p:cBhvr>
                                      <p:to>
                                        <a:srgbClr val="46EF2F"/>
                                      </p:to>
                                    </p:animClr>
                                    <p:set>
                                      <p:cBhvr>
                                        <p:cTn id="218" dur="10" fill="hold"/>
                                        <p:tgtEl>
                                          <p:spTgt spid="15"/>
                                        </p:tgtEl>
                                        <p:attrNameLst>
                                          <p:attrName>fill.type</p:attrName>
                                        </p:attrNameLst>
                                      </p:cBhvr>
                                      <p:to>
                                        <p:strVal val="solid"/>
                                      </p:to>
                                    </p:set>
                                    <p:set>
                                      <p:cBhvr>
                                        <p:cTn id="219" dur="1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20" restart="whenNotActive" fill="hold" evtFilter="cancelBubble" nodeType="interactiveSeq">
                <p:stCondLst>
                  <p:cond evt="onClick" delay="0">
                    <p:tgtEl>
                      <p:spTgt spid="20"/>
                    </p:tgtEl>
                  </p:cond>
                </p:stCondLst>
                <p:endSync evt="end" delay="0">
                  <p:rtn val="all"/>
                </p:endSync>
                <p:childTnLst>
                  <p:par>
                    <p:cTn id="221" fill="hold">
                      <p:stCondLst>
                        <p:cond delay="0"/>
                      </p:stCondLst>
                      <p:childTnLst>
                        <p:par>
                          <p:cTn id="222" fill="hold">
                            <p:stCondLst>
                              <p:cond delay="0"/>
                            </p:stCondLst>
                            <p:childTnLst>
                              <p:par>
                                <p:cTn id="223" presetID="1" presetClass="emph" presetSubtype="6" fill="hold" nodeType="withEffect">
                                  <p:stCondLst>
                                    <p:cond delay="0"/>
                                  </p:stCondLst>
                                  <p:childTnLst>
                                    <p:animClr clrSpc="hsl" dir="cw">
                                      <p:cBhvr>
                                        <p:cTn id="224" dur="10" fill="hold"/>
                                        <p:tgtEl>
                                          <p:spTgt spid="20"/>
                                        </p:tgtEl>
                                        <p:attrNameLst>
                                          <p:attrName>fillcolor</p:attrName>
                                        </p:attrNameLst>
                                      </p:cBhvr>
                                      <p:to>
                                        <a:srgbClr val="46EF2F"/>
                                      </p:to>
                                    </p:animClr>
                                    <p:set>
                                      <p:cBhvr>
                                        <p:cTn id="225" dur="10" fill="hold"/>
                                        <p:tgtEl>
                                          <p:spTgt spid="20"/>
                                        </p:tgtEl>
                                        <p:attrNameLst>
                                          <p:attrName>fill.type</p:attrName>
                                        </p:attrNameLst>
                                      </p:cBhvr>
                                      <p:to>
                                        <p:strVal val="solid"/>
                                      </p:to>
                                    </p:set>
                                    <p:set>
                                      <p:cBhvr>
                                        <p:cTn id="226" dur="1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audio>
              <p:cMediaNode vol="80000">
                <p:cTn id="227" repeatCount="indefinite" fill="hold" display="0">
                  <p:stCondLst>
                    <p:cond delay="indefinite"/>
                  </p:stCondLst>
                  <p:endCondLst>
                    <p:cond evt="onStopAudio" delay="0">
                      <p:tgtEl>
                        <p:sldTgt/>
                      </p:tgtEl>
                    </p:cond>
                  </p:endCondLst>
                </p:cTn>
                <p:tgtEl>
                  <p:spTgt spid="33"/>
                </p:tgtEl>
              </p:cMediaNode>
            </p:audio>
          </p:childTnLst>
        </p:cTn>
      </p:par>
    </p:tnLst>
    <p:bldLst>
      <p:bldP spid="5" grpId="0"/>
      <p:bldP spid="5" grpId="1"/>
      <p:bldP spid="5" grpId="2"/>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818880" y="3527356"/>
            <a:ext cx="1880976" cy="26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3443554" y="2597878"/>
            <a:ext cx="5340781" cy="864000"/>
            <a:chOff x="2786050" y="3296117"/>
            <a:chExt cx="6000792" cy="990139"/>
          </a:xfrm>
        </p:grpSpPr>
        <p:grpSp>
          <p:nvGrpSpPr>
            <p:cNvPr id="15430" name="Group 19"/>
            <p:cNvGrpSpPr>
              <a:grpSpLocks/>
            </p:cNvGrpSpPr>
            <p:nvPr/>
          </p:nvGrpSpPr>
          <p:grpSpPr bwMode="auto">
            <a:xfrm>
              <a:off x="2786050" y="3296117"/>
              <a:ext cx="6000792" cy="990139"/>
              <a:chOff x="2786050" y="3296117"/>
              <a:chExt cx="6000792" cy="990139"/>
            </a:xfrm>
          </p:grpSpPr>
          <p:sp>
            <p:nvSpPr>
              <p:cNvPr id="15" name="Flowchart: Decision 14"/>
              <p:cNvSpPr/>
              <p:nvPr/>
            </p:nvSpPr>
            <p:spPr>
              <a:xfrm>
                <a:off x="3071802" y="3357562"/>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53249" y="3433518"/>
              <a:ext cx="2411756" cy="7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a:t>
              </a:r>
              <a:r>
                <a:rPr lang="vi-VN" sz="3600" b="1" dirty="0"/>
                <a:t> tháng</a:t>
              </a:r>
              <a:endParaRPr lang="en-US" altLang="en-US" sz="3600" b="1" dirty="0">
                <a:latin typeface="Times New Roman" pitchFamily="18" charset="0"/>
                <a:cs typeface="Times New Roman" pitchFamily="18" charset="0"/>
              </a:endParaRPr>
            </a:p>
          </p:txBody>
        </p:sp>
      </p:grpSp>
      <p:grpSp>
        <p:nvGrpSpPr>
          <p:cNvPr id="6" name="Group 22"/>
          <p:cNvGrpSpPr>
            <a:grpSpLocks/>
          </p:cNvGrpSpPr>
          <p:nvPr/>
        </p:nvGrpSpPr>
        <p:grpSpPr bwMode="auto">
          <a:xfrm>
            <a:off x="3443555" y="3657837"/>
            <a:ext cx="5340781" cy="864000"/>
            <a:chOff x="2786050" y="3786190"/>
            <a:chExt cx="6000792" cy="1000132"/>
          </a:xfrm>
        </p:grpSpPr>
        <p:grpSp>
          <p:nvGrpSpPr>
            <p:cNvPr id="15424" name="Group 19"/>
            <p:cNvGrpSpPr>
              <a:grpSpLocks/>
            </p:cNvGrpSpPr>
            <p:nvPr/>
          </p:nvGrpSpPr>
          <p:grpSpPr bwMode="auto">
            <a:xfrm>
              <a:off x="2786050" y="3786190"/>
              <a:ext cx="6000792" cy="1000132"/>
              <a:chOff x="2786050" y="3786190"/>
              <a:chExt cx="6000792" cy="1000132"/>
            </a:xfrm>
          </p:grpSpPr>
          <p:sp>
            <p:nvSpPr>
              <p:cNvPr id="20" name="Flowchart: Decision 19"/>
              <p:cNvSpPr/>
              <p:nvPr/>
            </p:nvSpPr>
            <p:spPr>
              <a:xfrm>
                <a:off x="3071802" y="3857628"/>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1" name="Parallelogram 20"/>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p>
            </p:txBody>
          </p:sp>
        </p:grpSp>
        <p:sp>
          <p:nvSpPr>
            <p:cNvPr id="15425" name="TextBox 24"/>
            <p:cNvSpPr txBox="1">
              <a:spLocks noChangeArrowheads="1"/>
            </p:cNvSpPr>
            <p:nvPr/>
          </p:nvSpPr>
          <p:spPr bwMode="auto">
            <a:xfrm>
              <a:off x="4817046" y="3948405"/>
              <a:ext cx="2790061" cy="7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6</a:t>
              </a:r>
              <a:r>
                <a:rPr lang="vi-VN" sz="3600" b="1" dirty="0"/>
                <a:t> tháng</a:t>
              </a:r>
              <a:endParaRPr lang="en-US" altLang="en-US" sz="3600" b="1" dirty="0">
                <a:latin typeface="Times New Roman" pitchFamily="18" charset="0"/>
                <a:cs typeface="Times New Roman" pitchFamily="18" charset="0"/>
              </a:endParaRPr>
            </a:p>
          </p:txBody>
        </p:sp>
      </p:grpSp>
      <p:grpSp>
        <p:nvGrpSpPr>
          <p:cNvPr id="8" name="Group 27"/>
          <p:cNvGrpSpPr>
            <a:grpSpLocks/>
          </p:cNvGrpSpPr>
          <p:nvPr/>
        </p:nvGrpSpPr>
        <p:grpSpPr bwMode="auto">
          <a:xfrm>
            <a:off x="3443554" y="4713736"/>
            <a:ext cx="5340781" cy="863999"/>
            <a:chOff x="2786050" y="3786190"/>
            <a:chExt cx="6000792" cy="1000130"/>
          </a:xfrm>
        </p:grpSpPr>
        <p:grpSp>
          <p:nvGrpSpPr>
            <p:cNvPr id="15418" name="Group 19"/>
            <p:cNvGrpSpPr>
              <a:grpSpLocks/>
            </p:cNvGrpSpPr>
            <p:nvPr/>
          </p:nvGrpSpPr>
          <p:grpSpPr bwMode="auto">
            <a:xfrm>
              <a:off x="2786050" y="3786190"/>
              <a:ext cx="6000792" cy="1000130"/>
              <a:chOff x="2786050" y="3786190"/>
              <a:chExt cx="6000792" cy="1000130"/>
            </a:xfrm>
          </p:grpSpPr>
          <p:sp>
            <p:nvSpPr>
              <p:cNvPr id="25" name="Flowchart: Decision 24"/>
              <p:cNvSpPr/>
              <p:nvPr/>
            </p:nvSpPr>
            <p:spPr>
              <a:xfrm>
                <a:off x="3071802" y="3857626"/>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26" name="Parallelogram 25"/>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p>
            </p:txBody>
          </p:sp>
        </p:grpSp>
        <p:sp>
          <p:nvSpPr>
            <p:cNvPr id="15419" name="TextBox 29"/>
            <p:cNvSpPr txBox="1">
              <a:spLocks noChangeArrowheads="1"/>
            </p:cNvSpPr>
            <p:nvPr/>
          </p:nvSpPr>
          <p:spPr bwMode="auto">
            <a:xfrm>
              <a:off x="4982817" y="3917603"/>
              <a:ext cx="2641778" cy="7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7</a:t>
              </a:r>
              <a:r>
                <a:rPr lang="vi-VN" sz="3600" b="1" dirty="0"/>
                <a:t> tháng</a:t>
              </a:r>
              <a:endParaRPr lang="en-US" altLang="en-US" sz="3600" b="1" dirty="0">
                <a:latin typeface="Times New Roman" pitchFamily="18" charset="0"/>
                <a:cs typeface="Times New Roman" pitchFamily="18" charset="0"/>
              </a:endParaRPr>
            </a:p>
          </p:txBody>
        </p:sp>
      </p:grpSp>
      <p:grpSp>
        <p:nvGrpSpPr>
          <p:cNvPr id="46" name="Group 27"/>
          <p:cNvGrpSpPr>
            <a:grpSpLocks/>
          </p:cNvGrpSpPr>
          <p:nvPr/>
        </p:nvGrpSpPr>
        <p:grpSpPr bwMode="auto">
          <a:xfrm>
            <a:off x="3443555" y="5719017"/>
            <a:ext cx="5340780" cy="864000"/>
            <a:chOff x="2786050" y="3786190"/>
            <a:chExt cx="6000792" cy="1000132"/>
          </a:xfrm>
        </p:grpSpPr>
        <p:grpSp>
          <p:nvGrpSpPr>
            <p:cNvPr id="47" name="Group 19"/>
            <p:cNvGrpSpPr>
              <a:grpSpLocks/>
            </p:cNvGrpSpPr>
            <p:nvPr/>
          </p:nvGrpSpPr>
          <p:grpSpPr bwMode="auto">
            <a:xfrm>
              <a:off x="2786050" y="3786190"/>
              <a:ext cx="6000792" cy="1000132"/>
              <a:chOff x="2786050" y="3786190"/>
              <a:chExt cx="6000792" cy="1000132"/>
            </a:xfrm>
          </p:grpSpPr>
          <p:sp>
            <p:nvSpPr>
              <p:cNvPr id="49" name="Flowchart: Decision 48"/>
              <p:cNvSpPr/>
              <p:nvPr/>
            </p:nvSpPr>
            <p:spPr>
              <a:xfrm>
                <a:off x="3071802" y="3857628"/>
                <a:ext cx="5715040" cy="928694"/>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50" name="Parallelogram 49"/>
              <p:cNvSpPr/>
              <p:nvPr/>
            </p:nvSpPr>
            <p:spPr>
              <a:xfrm rot="753645">
                <a:off x="2786050" y="3786190"/>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D</a:t>
                </a:r>
              </a:p>
            </p:txBody>
          </p:sp>
        </p:grpSp>
        <p:sp>
          <p:nvSpPr>
            <p:cNvPr id="48" name="TextBox 29"/>
            <p:cNvSpPr txBox="1">
              <a:spLocks noChangeArrowheads="1"/>
            </p:cNvSpPr>
            <p:nvPr/>
          </p:nvSpPr>
          <p:spPr bwMode="auto">
            <a:xfrm>
              <a:off x="4958213" y="3870559"/>
              <a:ext cx="2739414" cy="74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12</a:t>
              </a:r>
              <a:r>
                <a:rPr lang="vi-VN" sz="3600" b="1" dirty="0"/>
                <a:t> tháng</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87843" y="5109239"/>
            <a:ext cx="1053687" cy="105788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9868" y="237323"/>
            <a:ext cx="11452852" cy="2084014"/>
            <a:chOff x="196168" y="267803"/>
            <a:chExt cx="10868072"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6168" y="410055"/>
              <a:ext cx="1054100" cy="1054100"/>
              <a:chOff x="350779" y="1825029"/>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445961">
                <a:off x="350779" y="1825029"/>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88241" y="1918331"/>
                <a:ext cx="5168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665956"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164080" y="299919"/>
            <a:ext cx="8208237" cy="1938992"/>
          </a:xfrm>
          <a:prstGeom prst="rect">
            <a:avLst/>
          </a:prstGeom>
          <a:noFill/>
        </p:spPr>
        <p:txBody>
          <a:bodyPr wrap="square" rtlCol="0">
            <a:spAutoFit/>
          </a:bodyPr>
          <a:lstStyle/>
          <a:p>
            <a:pPr algn="just"/>
            <a:r>
              <a:rPr lang="vi-VN" sz="3000" b="1" dirty="0">
                <a:solidFill>
                  <a:schemeClr val="bg1"/>
                </a:solidFill>
              </a:rPr>
              <a:t>Theo Tin Mừng thánh Lu-ca, chương 1, khi đến truyền tin cho Đức Ma-ri-a, sứ thần Chúa báo tin cho Mẹ biết là bà Ê-li-sa-bét cũng đã mang thai được mấy tháng rồi?</a:t>
            </a:r>
            <a:endParaRPr lang="en-US" sz="30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39820" y="2969719"/>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0991335" y="3390471"/>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0984019" y="3392009"/>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372317" y="536086"/>
            <a:ext cx="1457718" cy="1486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nodeType="afterGroup">
                            <p:stCondLst>
                              <p:cond delay="1500"/>
                            </p:stCondLst>
                            <p:childTnLst>
                              <p:par>
                                <p:cTn id="16" presetID="29"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ppt_x</p:attrName>
                                        </p:attrNameLst>
                                      </p:cBhvr>
                                      <p:tavLst>
                                        <p:tav tm="0">
                                          <p:val>
                                            <p:strVal val="#ppt_x-.2"/>
                                          </p:val>
                                        </p:tav>
                                        <p:tav tm="100000">
                                          <p:val>
                                            <p:strVal val="#ppt_x"/>
                                          </p:val>
                                        </p:tav>
                                      </p:tavLst>
                                    </p:anim>
                                    <p:anim calcmode="lin" valueType="num">
                                      <p:cBhvr>
                                        <p:cTn id="31"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6"/>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8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22" presetClass="exit" presetSubtype="4" fill="hold" nodeType="clickEffect">
                                  <p:stCondLst>
                                    <p:cond delay="0"/>
                                  </p:stCondLst>
                                  <p:childTnLst>
                                    <p:animEffect transition="out" filter="wipe(down)">
                                      <p:cBhvr>
                                        <p:cTn id="116" dur="500"/>
                                        <p:tgtEl>
                                          <p:spTgt spid="46"/>
                                        </p:tgtEl>
                                      </p:cBhvr>
                                    </p:animEffect>
                                    <p:set>
                                      <p:cBhvr>
                                        <p:cTn id="117" dur="1" fill="hold">
                                          <p:stCondLst>
                                            <p:cond delay="499"/>
                                          </p:stCondLst>
                                        </p:cTn>
                                        <p:tgtEl>
                                          <p:spTgt spid="46"/>
                                        </p:tgtEl>
                                        <p:attrNameLst>
                                          <p:attrName>style.visibility</p:attrName>
                                        </p:attrNameLst>
                                      </p:cBhvr>
                                      <p:to>
                                        <p:strVal val="hidden"/>
                                      </p:to>
                                    </p:set>
                                  </p:childTnLst>
                                  <p:subTnLst>
                                    <p:audio>
                                      <p:cMediaNode vol="92000">
                                        <p:cTn display="0" masterRel="sameClick">
                                          <p:stCondLst>
                                            <p:cond evt="begin" delay="0">
                                              <p:tn val="115"/>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6"/>
                    </p:tgtEl>
                  </p:cond>
                </p:stCondLst>
                <p:endSync evt="end" delay="0">
                  <p:rtn val="all"/>
                </p:endSync>
                <p:childTnLst>
                  <p:par>
                    <p:cTn id="119" fill="hold">
                      <p:stCondLst>
                        <p:cond delay="0"/>
                      </p:stCondLst>
                      <p:childTnLst>
                        <p:par>
                          <p:cTn id="120" fill="hold">
                            <p:stCondLst>
                              <p:cond delay="0"/>
                            </p:stCondLst>
                            <p:childTnLst>
                              <p:par>
                                <p:cTn id="121" presetID="17" presetClass="entr" presetSubtype="10" repeatCount="5000" fill="hold" nodeType="click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2000" fill="hold"/>
                                        <p:tgtEl>
                                          <p:spTgt spid="6"/>
                                        </p:tgtEl>
                                        <p:attrNameLst>
                                          <p:attrName>ppt_w</p:attrName>
                                        </p:attrNameLst>
                                      </p:cBhvr>
                                      <p:tavLst>
                                        <p:tav tm="0">
                                          <p:val>
                                            <p:fltVal val="0"/>
                                          </p:val>
                                        </p:tav>
                                        <p:tav tm="100000">
                                          <p:val>
                                            <p:strVal val="#ppt_w"/>
                                          </p:val>
                                        </p:tav>
                                      </p:tavLst>
                                    </p:anim>
                                    <p:anim calcmode="lin" valueType="num">
                                      <p:cBhvr>
                                        <p:cTn id="124" dur="2000" fill="hold"/>
                                        <p:tgtEl>
                                          <p:spTgt spid="6"/>
                                        </p:tgtEl>
                                        <p:attrNameLst>
                                          <p:attrName>ppt_h</p:attrName>
                                        </p:attrNameLst>
                                      </p:cBhvr>
                                      <p:tavLst>
                                        <p:tav tm="0">
                                          <p:val>
                                            <p:strVal val="#ppt_h"/>
                                          </p:val>
                                        </p:tav>
                                        <p:tav tm="100000">
                                          <p:val>
                                            <p:strVal val="#ppt_h"/>
                                          </p:val>
                                        </p:tav>
                                      </p:tavLst>
                                    </p:anim>
                                  </p:childTnLst>
                                  <p:subTnLst>
                                    <p:audio>
                                      <p:cMediaNode vol="90000">
                                        <p:cTn display="0" masterRel="sameClick">
                                          <p:stCondLst>
                                            <p:cond evt="begin" delay="0">
                                              <p:tn val="121"/>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8"/>
                    </p:tgtEl>
                  </p:cond>
                </p:stCondLst>
                <p:endSync evt="end" delay="0">
                  <p:rtn val="all"/>
                </p:endSync>
                <p:childTnLst>
                  <p:par>
                    <p:cTn id="126" fill="hold">
                      <p:stCondLst>
                        <p:cond delay="0"/>
                      </p:stCondLst>
                      <p:childTnLst>
                        <p:par>
                          <p:cTn id="127" fill="hold">
                            <p:stCondLst>
                              <p:cond delay="0"/>
                            </p:stCondLst>
                            <p:childTnLst>
                              <p:par>
                                <p:cTn id="128" presetID="22" presetClass="exit" presetSubtype="4" fill="hold" nodeType="clickEffect">
                                  <p:stCondLst>
                                    <p:cond delay="0"/>
                                  </p:stCondLst>
                                  <p:childTnLst>
                                    <p:animEffect transition="out" filter="wipe(down)">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subTnLst>
                                    <p:audio>
                                      <p:cMediaNode vol="97000">
                                        <p:cTn display="0" masterRel="sameClick">
                                          <p:stCondLst>
                                            <p:cond evt="begin" delay="0">
                                              <p:tn val="128"/>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
                  </p:tgtEl>
                </p:cond>
              </p:nextCondLst>
            </p:seq>
          </p:childTnLst>
        </p:cTn>
      </p:par>
    </p:tnLst>
    <p:bldLst>
      <p:bldP spid="54" grpId="0" animBg="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437631" y="3435908"/>
            <a:ext cx="1311317" cy="23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978955"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t>Khoảng</a:t>
              </a:r>
              <a:r>
                <a:rPr lang="en-US" sz="3600" b="1" dirty="0"/>
                <a:t> 3</a:t>
              </a:r>
              <a:r>
                <a:rPr lang="vi-VN" sz="3600" b="1" dirty="0"/>
                <a:t> tháng</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68358" cy="2084014"/>
            <a:chOff x="194022" y="267803"/>
            <a:chExt cx="10870218"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46768" y="1900071"/>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665956"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361902" y="259279"/>
            <a:ext cx="7934503" cy="2062103"/>
          </a:xfrm>
          <a:prstGeom prst="rect">
            <a:avLst/>
          </a:prstGeom>
          <a:noFill/>
        </p:spPr>
        <p:txBody>
          <a:bodyPr wrap="square" rtlCol="0">
            <a:spAutoFit/>
          </a:bodyPr>
          <a:lstStyle/>
          <a:p>
            <a:pPr algn="just"/>
            <a:r>
              <a:rPr lang="vi-VN" sz="3200" b="1" dirty="0">
                <a:solidFill>
                  <a:schemeClr val="bg1"/>
                </a:solidFill>
              </a:rPr>
              <a:t>Theo Tin Mừng thánh Lu-ca, chương 1, khi đến thăm bà Ê-li-sa-bét, Đức Ma-ri-a đã ở lại đó khoảng mấy tháng, rồi mới trở về nhà mình?</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50018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978955" y="365274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t>Khoảng</a:t>
              </a:r>
              <a:r>
                <a:rPr lang="en-US" sz="3600" b="1" dirty="0"/>
                <a:t> 5</a:t>
              </a:r>
              <a:r>
                <a:rPr lang="vi-VN" sz="3600" b="1" dirty="0"/>
                <a:t> tháng</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978955" y="471959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t>Khoảng</a:t>
              </a:r>
              <a:r>
                <a:rPr lang="en-US" sz="3600" b="1" dirty="0"/>
                <a:t> 6</a:t>
              </a:r>
              <a:r>
                <a:rPr lang="vi-VN" sz="3600" b="1" dirty="0"/>
                <a:t> tháng</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978955" y="576694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t>Khoảng</a:t>
              </a:r>
              <a:r>
                <a:rPr lang="en-US" sz="3600" b="1" dirty="0"/>
                <a:t> 7</a:t>
              </a:r>
              <a:r>
                <a:rPr lang="vi-VN" sz="3600" b="1" dirty="0"/>
                <a:t> tháng</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13959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7" presetClass="entr" presetSubtype="10" repeatCount="500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1000" fill="hold"/>
                                        <p:tgtEl>
                                          <p:spTgt spid="3"/>
                                        </p:tgtEl>
                                        <p:attrNameLst>
                                          <p:attrName>ppt_w</p:attrName>
                                        </p:attrNameLst>
                                      </p:cBhvr>
                                      <p:tavLst>
                                        <p:tav tm="0">
                                          <p:val>
                                            <p:fltVal val="0"/>
                                          </p:val>
                                        </p:tav>
                                        <p:tav tm="100000">
                                          <p:val>
                                            <p:strVal val="#ppt_w"/>
                                          </p:val>
                                        </p:tav>
                                      </p:tavLst>
                                    </p:anim>
                                    <p:anim calcmode="lin" valueType="num">
                                      <p:cBhvr>
                                        <p:cTn id="11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6" name="Am-thanh-tra-loi-dung-www_yeualo_com.wav"/>
                                        </p:tgtEl>
                                      </p:cMediaNode>
                                    </p:audio>
                                  </p:subTnLst>
                                </p:cTn>
                              </p:par>
                            </p:childTnLst>
                          </p:cTn>
                        </p:par>
                      </p:childTnLst>
                    </p:cTn>
                  </p:par>
                </p:childTnLst>
              </p:cTn>
              <p:nextCondLst>
                <p:cond evt="onClick" delay="0">
                  <p:tgtEl>
                    <p:spTgt spid="3"/>
                  </p:tgtEl>
                </p:cond>
              </p:nextCondLst>
            </p:seq>
            <p:seq concurrent="1" nextAc="seek">
              <p:cTn id="114" restart="whenNotActive" fill="hold" evtFilter="cancelBubble" nodeType="interactiveSeq">
                <p:stCondLst>
                  <p:cond evt="onClick" delay="0">
                    <p:tgtEl>
                      <p:spTgt spid="80"/>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80"/>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437631" y="3435908"/>
            <a:ext cx="1311317" cy="23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978955"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8</a:t>
              </a:r>
              <a:r>
                <a:rPr lang="vi-VN" sz="3600" b="1" dirty="0"/>
                <a:t> ngày</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46768" y="1900071"/>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3</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99919"/>
            <a:ext cx="8020392" cy="1938992"/>
          </a:xfrm>
          <a:prstGeom prst="rect">
            <a:avLst/>
          </a:prstGeom>
          <a:noFill/>
        </p:spPr>
        <p:txBody>
          <a:bodyPr wrap="square" rtlCol="0">
            <a:spAutoFit/>
          </a:bodyPr>
          <a:lstStyle/>
          <a:p>
            <a:pPr algn="just"/>
            <a:r>
              <a:rPr lang="en-US" sz="3000" b="1" dirty="0">
                <a:solidFill>
                  <a:schemeClr val="bg1"/>
                </a:solidFill>
              </a:rPr>
              <a:t> </a:t>
            </a:r>
            <a:r>
              <a:rPr lang="vi-VN" sz="3000" b="1" dirty="0">
                <a:solidFill>
                  <a:schemeClr val="bg1"/>
                </a:solidFill>
              </a:rPr>
              <a:t>Theo Tin Mừng thánh Lu-ca, chương</a:t>
            </a:r>
            <a:r>
              <a:rPr lang="en-US" sz="3000" b="1" dirty="0">
                <a:solidFill>
                  <a:schemeClr val="bg1"/>
                </a:solidFill>
              </a:rPr>
              <a:t> </a:t>
            </a:r>
            <a:r>
              <a:rPr lang="vi-VN" sz="3000" b="1" dirty="0">
                <a:solidFill>
                  <a:schemeClr val="bg1"/>
                </a:solidFill>
              </a:rPr>
              <a:t>1, người ta đã làm phép cắt bì cho trẻ Gio-an, con ông Da-ca-ri-a và bà Ê-li-sa-bét, sau khi em sinh ra được bao nhiêu ngày?</a:t>
            </a:r>
            <a:endParaRPr lang="en-US" sz="30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978955" y="365274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10</a:t>
              </a:r>
              <a:r>
                <a:rPr lang="vi-VN" sz="3600" b="1" dirty="0"/>
                <a:t> ngày</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978955" y="472975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18</a:t>
              </a:r>
              <a:r>
                <a:rPr lang="vi-VN" sz="3600" b="1" dirty="0"/>
                <a:t> ngày</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978955" y="576694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30</a:t>
              </a:r>
              <a:r>
                <a:rPr lang="vi-VN" sz="3600" b="1" dirty="0"/>
                <a:t> ngày</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3624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7" presetClass="entr" presetSubtype="10" repeatCount="500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1000" fill="hold"/>
                                        <p:tgtEl>
                                          <p:spTgt spid="3"/>
                                        </p:tgtEl>
                                        <p:attrNameLst>
                                          <p:attrName>ppt_w</p:attrName>
                                        </p:attrNameLst>
                                      </p:cBhvr>
                                      <p:tavLst>
                                        <p:tav tm="0">
                                          <p:val>
                                            <p:fltVal val="0"/>
                                          </p:val>
                                        </p:tav>
                                        <p:tav tm="100000">
                                          <p:val>
                                            <p:strVal val="#ppt_w"/>
                                          </p:val>
                                        </p:tav>
                                      </p:tavLst>
                                    </p:anim>
                                    <p:anim calcmode="lin" valueType="num">
                                      <p:cBhvr>
                                        <p:cTn id="113" dur="1000" fill="hold"/>
                                        <p:tgtEl>
                                          <p:spTgt spid="3"/>
                                        </p:tgtEl>
                                        <p:attrNameLst>
                                          <p:attrName>ppt_h</p:attrName>
                                        </p:attrNameLst>
                                      </p:cBhvr>
                                      <p:tavLst>
                                        <p:tav tm="0">
                                          <p:val>
                                            <p:strVal val="#ppt_h"/>
                                          </p:val>
                                        </p:tav>
                                        <p:tav tm="100000">
                                          <p:val>
                                            <p:strVal val="#ppt_h"/>
                                          </p:val>
                                        </p:tav>
                                      </p:tavLst>
                                    </p:anim>
                                  </p:childTnLst>
                                  <p:subTnLst>
                                    <p:audio>
                                      <p:cMediaNode vol="90000">
                                        <p:cTn display="0" masterRel="sameClick">
                                          <p:stCondLst>
                                            <p:cond evt="begin" delay="0">
                                              <p:tn val="110"/>
                                            </p:cond>
                                          </p:stCondLst>
                                          <p:endCondLst>
                                            <p:cond evt="onStopAudio" delay="0">
                                              <p:tgtEl>
                                                <p:sldTgt/>
                                              </p:tgtEl>
                                            </p:cond>
                                          </p:endCondLst>
                                        </p:cTn>
                                        <p:tgtEl>
                                          <p:sndTgt r:embed="rId6" name="Am-thanh-tra-loi-dung-www_yeualo_com.wav"/>
                                        </p:tgtEl>
                                      </p:cMediaNode>
                                    </p:audio>
                                  </p:subTnLst>
                                </p:cTn>
                              </p:par>
                            </p:childTnLst>
                          </p:cTn>
                        </p:par>
                      </p:childTnLst>
                    </p:cTn>
                  </p:par>
                </p:childTnLst>
              </p:cTn>
              <p:nextCondLst>
                <p:cond evt="onClick" delay="0">
                  <p:tgtEl>
                    <p:spTgt spid="3"/>
                  </p:tgtEl>
                </p:cond>
              </p:nextCondLst>
            </p:seq>
            <p:seq concurrent="1" nextAc="seek">
              <p:cTn id="114" restart="whenNotActive" fill="hold" evtFilter="cancelBubble" nodeType="interactiveSeq">
                <p:stCondLst>
                  <p:cond evt="onClick" delay="0">
                    <p:tgtEl>
                      <p:spTgt spid="80"/>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80"/>
                                        </p:tgtEl>
                                        <p:attrNameLst>
                                          <p:attrName>style.visibility</p:attrName>
                                        </p:attrNameLst>
                                      </p:cBhvr>
                                      <p:to>
                                        <p:strVal val="hidden"/>
                                      </p:to>
                                    </p:set>
                                  </p:childTnLst>
                                  <p:subTnLst>
                                    <p:audio>
                                      <p:cMediaNode vol="90000">
                                        <p:cTn display="0" masterRel="sameClick">
                                          <p:stCondLst>
                                            <p:cond evt="begin" delay="0">
                                              <p:tn val="11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90000">
                                        <p:cTn display="0" masterRel="sameClick">
                                          <p:stCondLst>
                                            <p:cond evt="begin" delay="0">
                                              <p:tn val="122"/>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90000">
                                        <p:cTn display="0" masterRel="sameClick">
                                          <p:stCondLst>
                                            <p:cond evt="begin" delay="0">
                                              <p:tn val="12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437631" y="3435908"/>
            <a:ext cx="1311317" cy="23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978955"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2 báu vật</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46768" y="1963944"/>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4</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249119"/>
            <a:ext cx="8020392" cy="2062103"/>
          </a:xfrm>
          <a:prstGeom prst="rect">
            <a:avLst/>
          </a:prstGeom>
          <a:noFill/>
        </p:spPr>
        <p:txBody>
          <a:bodyPr wrap="square" rtlCol="0">
            <a:spAutoFit/>
          </a:bodyPr>
          <a:lstStyle/>
          <a:p>
            <a:pPr algn="just"/>
            <a:r>
              <a:rPr lang="vi-VN" sz="3200" b="1" dirty="0">
                <a:solidFill>
                  <a:schemeClr val="bg1"/>
                </a:solidFill>
              </a:rPr>
              <a:t>Theo Tin Mừng thánh Mát-thêu, chương 2, khi tìm đến bái lạy Hài Nhi Giê-su, các nhà chiêm tinh đã dâng cho Người bao nhiêu báu vật?</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978955" y="365274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3</a:t>
              </a:r>
              <a:r>
                <a:rPr lang="vi-VN" sz="3600" b="1" dirty="0"/>
                <a:t> báu vật</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978955" y="472975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t>4</a:t>
              </a:r>
              <a:r>
                <a:rPr lang="vi-VN" sz="3600" b="1" dirty="0"/>
                <a:t> báu vật</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978955" y="576694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t>7</a:t>
              </a:r>
              <a:r>
                <a:rPr lang="vi-VN" sz="3600" b="1"/>
                <a:t> </a:t>
              </a:r>
              <a:r>
                <a:rPr lang="vi-VN" sz="3600" b="1" dirty="0"/>
                <a:t>báu vật</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12928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8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87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90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8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611802" y="3025434"/>
            <a:ext cx="7817533" cy="795296"/>
            <a:chOff x="2742762" y="3235461"/>
            <a:chExt cx="7118221" cy="1036639"/>
          </a:xfrm>
        </p:grpSpPr>
        <p:grpSp>
          <p:nvGrpSpPr>
            <p:cNvPr id="15430" name="Group 19"/>
            <p:cNvGrpSpPr>
              <a:grpSpLocks/>
            </p:cNvGrpSpPr>
            <p:nvPr/>
          </p:nvGrpSpPr>
          <p:grpSpPr bwMode="auto">
            <a:xfrm>
              <a:off x="2742762" y="3235461"/>
              <a:ext cx="7118221" cy="1036639"/>
              <a:chOff x="2742762" y="3235461"/>
              <a:chExt cx="7118221" cy="1036639"/>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42762" y="3235461"/>
                <a:ext cx="1320248" cy="861847"/>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631505" y="3355240"/>
              <a:ext cx="4898089"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Từ 1 tuổi trở xuống</a:t>
              </a:r>
              <a:endParaRPr lang="en-US" altLang="en-US" sz="3600" b="1" dirty="0">
                <a:latin typeface="Times New Roman" pitchFamily="18" charset="0"/>
                <a:cs typeface="Times New Roman" pitchFamily="18" charset="0"/>
              </a:endParaRPr>
            </a:p>
          </p:txBody>
        </p:sp>
      </p:grpSp>
      <p:sp>
        <p:nvSpPr>
          <p:cNvPr id="54" name="Oval 53">
            <a:hlinkClick r:id="rId9"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617141"/>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61436" y="2035973"/>
                <a:ext cx="516858" cy="6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5</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1" y="268407"/>
            <a:ext cx="8246711" cy="2554545"/>
          </a:xfrm>
          <a:prstGeom prst="rect">
            <a:avLst/>
          </a:prstGeom>
          <a:noFill/>
        </p:spPr>
        <p:txBody>
          <a:bodyPr wrap="square" rtlCol="0">
            <a:spAutoFit/>
          </a:bodyPr>
          <a:lstStyle/>
          <a:p>
            <a:pPr algn="just"/>
            <a:r>
              <a:rPr lang="vi-VN" sz="3200" b="1" dirty="0">
                <a:solidFill>
                  <a:schemeClr val="bg1"/>
                </a:solidFill>
              </a:rPr>
              <a:t>Theo Tin Mừng thánh Mát-thêu, chương 2, khi thấy mình bị các nhà chiêm tinh đánh lừa, vua Hê-rô-đê đã sai người đi giết tất cả các con trẻ ở Bê-lem và toàn vùng lân cận từ mấy tuổi trở xuống?</a:t>
            </a:r>
            <a:endParaRPr lang="en-US" sz="3200" dirty="0">
              <a:solidFill>
                <a:schemeClr val="bg1"/>
              </a:solidFill>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73741" y="3323582"/>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744334"/>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745872"/>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659413" y="760934"/>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708617" y="3964811"/>
            <a:ext cx="7727486" cy="759525"/>
            <a:chOff x="2824753" y="3247569"/>
            <a:chExt cx="7036230" cy="942630"/>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824753" y="3247569"/>
              <a:ext cx="7036230" cy="942630"/>
              <a:chOff x="2824753" y="3247569"/>
              <a:chExt cx="7036230" cy="942630"/>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94263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824753" y="3272798"/>
                <a:ext cx="1244661" cy="812534"/>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623522" y="3309180"/>
              <a:ext cx="4906072"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Từ </a:t>
              </a:r>
              <a:r>
                <a:rPr lang="en-US" sz="3600" b="1" dirty="0"/>
                <a:t>2</a:t>
              </a:r>
              <a:r>
                <a:rPr lang="vi-VN" sz="3600" b="1" dirty="0"/>
                <a:t> tuổi trở xuống</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651149" y="4894871"/>
            <a:ext cx="7778187" cy="787004"/>
            <a:chOff x="2778590" y="3411690"/>
            <a:chExt cx="7082394" cy="860410"/>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78590" y="3411690"/>
              <a:ext cx="7082393" cy="860410"/>
              <a:chOff x="2778590" y="3411690"/>
              <a:chExt cx="7082393" cy="860410"/>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432879"/>
                <a:ext cx="6302662" cy="83922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78590" y="3411690"/>
                <a:ext cx="1288704" cy="746941"/>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342360" y="3453785"/>
              <a:ext cx="5518624"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Từ 1 </a:t>
              </a:r>
              <a:r>
                <a:rPr lang="en-US" sz="3600" b="1" dirty="0" err="1"/>
                <a:t>tháng</a:t>
              </a:r>
              <a:r>
                <a:rPr lang="en-US" sz="3600" b="1" dirty="0"/>
                <a:t> </a:t>
              </a:r>
              <a:r>
                <a:rPr lang="vi-VN" sz="3600" b="1" dirty="0"/>
                <a:t>tuổi trở xuống</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661872" y="5836484"/>
            <a:ext cx="7774231" cy="759121"/>
            <a:chOff x="2852315" y="3402152"/>
            <a:chExt cx="7008668" cy="869948"/>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852315" y="3402152"/>
              <a:ext cx="7008668" cy="869948"/>
              <a:chOff x="2852315" y="3402152"/>
              <a:chExt cx="7008668" cy="869948"/>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414529"/>
                <a:ext cx="6302662" cy="85757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852315" y="3402152"/>
                <a:ext cx="1173637" cy="702072"/>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390926" y="3437928"/>
              <a:ext cx="5325158" cy="7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Từ </a:t>
              </a:r>
              <a:r>
                <a:rPr lang="en-US" sz="3600" b="1" dirty="0"/>
                <a:t>2</a:t>
              </a:r>
              <a:r>
                <a:rPr lang="vi-VN" sz="3600" b="1" dirty="0"/>
                <a:t> </a:t>
              </a:r>
              <a:r>
                <a:rPr lang="en-US" sz="3600" b="1" dirty="0" err="1"/>
                <a:t>tháng</a:t>
              </a:r>
              <a:r>
                <a:rPr lang="en-US" sz="3600" b="1" dirty="0"/>
                <a:t> </a:t>
              </a:r>
              <a:r>
                <a:rPr lang="vi-VN" sz="3600" b="1" dirty="0"/>
                <a:t>tuổi trở xuống</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870916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
                                        </p:tgtEl>
                                        <p:attrNameLst>
                                          <p:attrName>style.visibility</p:attrName>
                                        </p:attrNameLst>
                                      </p:cBhvr>
                                      <p:to>
                                        <p:strVal val="hidden"/>
                                      </p:to>
                                    </p:set>
                                  </p:childTnLst>
                                  <p:subTnLst>
                                    <p:audio>
                                      <p:cMediaNode vol="87000">
                                        <p:cTn display="0" masterRel="sameClick">
                                          <p:stCondLst>
                                            <p:cond evt="begin" delay="0">
                                              <p:tn val="110"/>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80"/>
                    </p:tgtEl>
                  </p:cond>
                </p:stCondLst>
                <p:endSync evt="end" delay="0">
                  <p:rtn val="all"/>
                </p:endSync>
                <p:childTnLst>
                  <p:par>
                    <p:cTn id="113" fill="hold">
                      <p:stCondLst>
                        <p:cond delay="0"/>
                      </p:stCondLst>
                      <p:childTnLst>
                        <p:par>
                          <p:cTn id="114" fill="hold">
                            <p:stCondLst>
                              <p:cond delay="0"/>
                            </p:stCondLst>
                            <p:childTnLst>
                              <p:par>
                                <p:cTn id="115" presetID="17" presetClass="entr" presetSubtype="10" repeatCount="5000"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1000" fill="hold"/>
                                        <p:tgtEl>
                                          <p:spTgt spid="80"/>
                                        </p:tgtEl>
                                        <p:attrNameLst>
                                          <p:attrName>ppt_w</p:attrName>
                                        </p:attrNameLst>
                                      </p:cBhvr>
                                      <p:tavLst>
                                        <p:tav tm="0">
                                          <p:val>
                                            <p:fltVal val="0"/>
                                          </p:val>
                                        </p:tav>
                                        <p:tav tm="100000">
                                          <p:val>
                                            <p:strVal val="#ppt_w"/>
                                          </p:val>
                                        </p:tav>
                                      </p:tavLst>
                                    </p:anim>
                                    <p:anim calcmode="lin" valueType="num">
                                      <p:cBhvr>
                                        <p:cTn id="118" dur="1000" fill="hold"/>
                                        <p:tgtEl>
                                          <p:spTgt spid="80"/>
                                        </p:tgtEl>
                                        <p:attrNameLst>
                                          <p:attrName>ppt_h</p:attrName>
                                        </p:attrNameLst>
                                      </p:cBhvr>
                                      <p:tavLst>
                                        <p:tav tm="0">
                                          <p:val>
                                            <p:strVal val="#ppt_h"/>
                                          </p:val>
                                        </p:tav>
                                        <p:tav tm="100000">
                                          <p:val>
                                            <p:strVal val="#ppt_h"/>
                                          </p:val>
                                        </p:tav>
                                      </p:tavLst>
                                    </p:anim>
                                  </p:childTnLst>
                                  <p:subTnLst>
                                    <p:audio>
                                      <p:cMediaNode vol="90000">
                                        <p:cTn display="0" masterRel="sameClick">
                                          <p:stCondLst>
                                            <p:cond evt="begin" delay="0">
                                              <p:tn val="115"/>
                                            </p:cond>
                                          </p:stCondLst>
                                          <p:endCondLst>
                                            <p:cond evt="onStopAudio" delay="0">
                                              <p:tgtEl>
                                                <p:sldTgt/>
                                              </p:tgtEl>
                                            </p:cond>
                                          </p:endCondLst>
                                        </p:cTn>
                                        <p:tgtEl>
                                          <p:sndTgt r:embed="rId7" name="Am-thanh-tra-loi-dung-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88000">
                                        <p:cTn display="0" masterRel="sameClick">
                                          <p:stCondLst>
                                            <p:cond evt="begin" delay="0">
                                              <p:tn val="122"/>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7000">
                                        <p:cTn display="0" masterRel="sameClick">
                                          <p:stCondLst>
                                            <p:cond evt="begin" delay="0">
                                              <p:tn val="127"/>
                                            </p:cond>
                                          </p:stCondLst>
                                          <p:endCondLst>
                                            <p:cond evt="onStopAudio" delay="0">
                                              <p:tgtEl>
                                                <p:sldTgt/>
                                              </p:tgtEl>
                                            </p:cond>
                                          </p:endCondLst>
                                        </p:cTn>
                                        <p:tgtEl>
                                          <p:sndTgt r:embed="rId6"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noChangeAspect="1" noChangeArrowheads="1" noCrop="1"/>
          </p:cNvPicPr>
          <p:nvPr/>
        </p:nvPicPr>
        <p:blipFill>
          <a:blip r:embed="rId8" cstate="print">
            <a:extLst>
              <a:ext uri="{28A0092B-C50C-407E-A947-70E740481C1C}">
                <a14:useLocalDpi xmlns:a14="http://schemas.microsoft.com/office/drawing/2010/main" val="0"/>
              </a:ext>
            </a:extLst>
          </a:blip>
          <a:stretch>
            <a:fillRect/>
          </a:stretch>
        </p:blipFill>
        <p:spPr bwMode="auto">
          <a:xfrm>
            <a:off x="-448422" y="5166176"/>
            <a:ext cx="1691824" cy="169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437631" y="3435908"/>
            <a:ext cx="1311317" cy="23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2978955" y="2584125"/>
            <a:ext cx="6483648" cy="894010"/>
            <a:chOff x="2786050" y="3247569"/>
            <a:chExt cx="7074933" cy="1024531"/>
          </a:xfrm>
        </p:grpSpPr>
        <p:grpSp>
          <p:nvGrpSpPr>
            <p:cNvPr id="15430" name="Group 19"/>
            <p:cNvGrpSpPr>
              <a:grpSpLocks/>
            </p:cNvGrpSpPr>
            <p:nvPr/>
          </p:nvGrpSpPr>
          <p:grpSpPr bwMode="auto">
            <a:xfrm>
              <a:off x="2786050" y="3247569"/>
              <a:ext cx="7074933" cy="1024531"/>
              <a:chOff x="2786050" y="3247569"/>
              <a:chExt cx="7074933" cy="1024531"/>
            </a:xfrm>
          </p:grpSpPr>
          <p:sp>
            <p:nvSpPr>
              <p:cNvPr id="15" name="Flowchart: Decision 14"/>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16" name="Parallelogram 15"/>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A</a:t>
                </a:r>
                <a:endParaRPr lang="en-US" sz="3600" dirty="0">
                  <a:solidFill>
                    <a:srgbClr val="FF0000"/>
                  </a:solidFill>
                  <a:latin typeface="VNI-Helve-Condense" pitchFamily="2" charset="0"/>
                </a:endParaRPr>
              </a:p>
            </p:txBody>
          </p:sp>
        </p:grpSp>
        <p:sp>
          <p:nvSpPr>
            <p:cNvPr id="15431" name="TextBox 20"/>
            <p:cNvSpPr txBox="1">
              <a:spLocks noChangeArrowheads="1"/>
            </p:cNvSpPr>
            <p:nvPr/>
          </p:nvSpPr>
          <p:spPr bwMode="auto">
            <a:xfrm>
              <a:off x="4948639" y="3355240"/>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8</a:t>
              </a:r>
              <a:r>
                <a:rPr lang="vi-VN" sz="3600" b="1" dirty="0"/>
                <a:t> ngày</a:t>
              </a:r>
              <a:endParaRPr lang="en-US" altLang="en-US" sz="3600" b="1" dirty="0">
                <a:latin typeface="Times New Roman" pitchFamily="18" charset="0"/>
                <a:cs typeface="Times New Roman" pitchFamily="18" charset="0"/>
              </a:endParaRPr>
            </a:p>
          </p:txBody>
        </p:sp>
      </p:grpSp>
      <p:sp>
        <p:nvSpPr>
          <p:cNvPr id="54" name="Oval 53">
            <a:hlinkClick r:id="rId10" action="ppaction://hlinksldjump"/>
            <a:extLst>
              <a:ext uri="{FF2B5EF4-FFF2-40B4-BE49-F238E27FC236}">
                <a16:creationId xmlns:a16="http://schemas.microsoft.com/office/drawing/2014/main" id="{EA2E3954-6D4D-4194-8375-BC0029EDAF7C}"/>
              </a:ext>
            </a:extLst>
          </p:cNvPr>
          <p:cNvSpPr/>
          <p:nvPr/>
        </p:nvSpPr>
        <p:spPr>
          <a:xfrm>
            <a:off x="10870834" y="5051370"/>
            <a:ext cx="1115750" cy="1115750"/>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4817DE5-4676-4FBB-BD46-B4F5EFD931FB}"/>
              </a:ext>
            </a:extLst>
          </p:cNvPr>
          <p:cNvGrpSpPr/>
          <p:nvPr/>
        </p:nvGrpSpPr>
        <p:grpSpPr>
          <a:xfrm>
            <a:off x="147722" y="237323"/>
            <a:ext cx="11687206" cy="2084014"/>
            <a:chOff x="194022" y="267803"/>
            <a:chExt cx="11061140" cy="1871680"/>
          </a:xfrm>
        </p:grpSpPr>
        <p:grpSp>
          <p:nvGrpSpPr>
            <p:cNvPr id="51" name="Group 50">
              <a:extLst>
                <a:ext uri="{FF2B5EF4-FFF2-40B4-BE49-F238E27FC236}">
                  <a16:creationId xmlns:a16="http://schemas.microsoft.com/office/drawing/2014/main" id="{48F3E185-BD8B-466C-9565-C9669481F96C}"/>
                </a:ext>
              </a:extLst>
            </p:cNvPr>
            <p:cNvGrpSpPr/>
            <p:nvPr/>
          </p:nvGrpSpPr>
          <p:grpSpPr>
            <a:xfrm>
              <a:off x="194022" y="441749"/>
              <a:ext cx="1054100" cy="1054100"/>
              <a:chOff x="348633" y="1856723"/>
              <a:chExt cx="1054100" cy="1054100"/>
            </a:xfrm>
          </p:grpSpPr>
          <p:sp>
            <p:nvSpPr>
              <p:cNvPr id="52" name="Teardrop 51">
                <a:extLst>
                  <a:ext uri="{FF2B5EF4-FFF2-40B4-BE49-F238E27FC236}">
                    <a16:creationId xmlns:a16="http://schemas.microsoft.com/office/drawing/2014/main" id="{9619C8F5-847A-4C06-B8F6-4D20DFE460B0}"/>
                  </a:ext>
                </a:extLst>
              </p:cNvPr>
              <p:cNvSpPr/>
              <p:nvPr/>
            </p:nvSpPr>
            <p:spPr>
              <a:xfrm rot="4333831">
                <a:off x="348633" y="1856723"/>
                <a:ext cx="1054100" cy="1054100"/>
              </a:xfrm>
              <a:prstGeom prst="teardrop">
                <a:avLst>
                  <a:gd name="adj" fmla="val 157831"/>
                </a:avLst>
              </a:prstGeom>
              <a:ln w="28575">
                <a:solidFill>
                  <a:schemeClr val="accent1">
                    <a:lumMod val="75000"/>
                  </a:schemeClr>
                </a:solidFill>
                <a:prstDash val="sysDot"/>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TextBox 51">
                <a:extLst>
                  <a:ext uri="{FF2B5EF4-FFF2-40B4-BE49-F238E27FC236}">
                    <a16:creationId xmlns:a16="http://schemas.microsoft.com/office/drawing/2014/main" id="{D7600BDF-C8D8-481B-B32C-4E07DA23E7DE}"/>
                  </a:ext>
                </a:extLst>
              </p:cNvPr>
              <p:cNvSpPr txBox="1">
                <a:spLocks noChangeArrowheads="1"/>
              </p:cNvSpPr>
              <p:nvPr/>
            </p:nvSpPr>
            <p:spPr bwMode="auto">
              <a:xfrm>
                <a:off x="566000" y="1991319"/>
                <a:ext cx="516858" cy="82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6</a:t>
                </a:r>
                <a:endParaRPr lang="vi-V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55" name="Freeform 58">
              <a:extLst>
                <a:ext uri="{FF2B5EF4-FFF2-40B4-BE49-F238E27FC236}">
                  <a16:creationId xmlns:a16="http://schemas.microsoft.com/office/drawing/2014/main" id="{B364209F-5C63-48BA-A976-D1476B5F8479}"/>
                </a:ext>
              </a:extLst>
            </p:cNvPr>
            <p:cNvSpPr/>
            <p:nvPr/>
          </p:nvSpPr>
          <p:spPr>
            <a:xfrm>
              <a:off x="1398284" y="267803"/>
              <a:ext cx="9856878" cy="1871680"/>
            </a:xfrm>
            <a:custGeom>
              <a:avLst/>
              <a:gdLst>
                <a:gd name="connsiteX0" fmla="*/ 824948 w 7851913"/>
                <a:gd name="connsiteY0" fmla="*/ 0 h 974035"/>
                <a:gd name="connsiteX1" fmla="*/ 824948 w 7851913"/>
                <a:gd name="connsiteY1" fmla="*/ 0 h 974035"/>
                <a:gd name="connsiteX2" fmla="*/ 824948 w 7851913"/>
                <a:gd name="connsiteY2" fmla="*/ 0 h 974035"/>
                <a:gd name="connsiteX3" fmla="*/ 7026965 w 7851913"/>
                <a:gd name="connsiteY3" fmla="*/ 0 h 974035"/>
                <a:gd name="connsiteX4" fmla="*/ 7851913 w 7851913"/>
                <a:gd name="connsiteY4" fmla="*/ 487018 h 974035"/>
                <a:gd name="connsiteX5" fmla="*/ 7026965 w 7851913"/>
                <a:gd name="connsiteY5" fmla="*/ 974035 h 974035"/>
                <a:gd name="connsiteX6" fmla="*/ 824948 w 7851913"/>
                <a:gd name="connsiteY6" fmla="*/ 974035 h 974035"/>
                <a:gd name="connsiteX7" fmla="*/ 824948 w 7851913"/>
                <a:gd name="connsiteY7" fmla="*/ 974035 h 974035"/>
                <a:gd name="connsiteX8" fmla="*/ 824948 w 7851913"/>
                <a:gd name="connsiteY8" fmla="*/ 974035 h 974035"/>
                <a:gd name="connsiteX9" fmla="*/ 0 w 7851913"/>
                <a:gd name="connsiteY9" fmla="*/ 487018 h 9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1913" h="974035">
                  <a:moveTo>
                    <a:pt x="824948" y="0"/>
                  </a:moveTo>
                  <a:lnTo>
                    <a:pt x="824948" y="0"/>
                  </a:lnTo>
                  <a:lnTo>
                    <a:pt x="824948" y="0"/>
                  </a:lnTo>
                  <a:lnTo>
                    <a:pt x="7026965" y="0"/>
                  </a:lnTo>
                  <a:lnTo>
                    <a:pt x="7851913" y="487018"/>
                  </a:lnTo>
                  <a:lnTo>
                    <a:pt x="7026965" y="974035"/>
                  </a:lnTo>
                  <a:lnTo>
                    <a:pt x="824948" y="974035"/>
                  </a:lnTo>
                  <a:lnTo>
                    <a:pt x="824948" y="974035"/>
                  </a:lnTo>
                  <a:lnTo>
                    <a:pt x="824948" y="974035"/>
                  </a:lnTo>
                  <a:lnTo>
                    <a:pt x="0" y="48701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15D53129-F45A-44E6-A14D-C3AE6436446E}"/>
              </a:ext>
            </a:extLst>
          </p:cNvPr>
          <p:cNvSpPr txBox="1"/>
          <p:nvPr/>
        </p:nvSpPr>
        <p:spPr>
          <a:xfrm>
            <a:off x="2412702" y="439401"/>
            <a:ext cx="8020392" cy="1661993"/>
          </a:xfrm>
          <a:prstGeom prst="rect">
            <a:avLst/>
          </a:prstGeom>
          <a:noFill/>
        </p:spPr>
        <p:txBody>
          <a:bodyPr wrap="square" rtlCol="0">
            <a:spAutoFit/>
          </a:bodyPr>
          <a:lstStyle/>
          <a:p>
            <a:pPr algn="just"/>
            <a:r>
              <a:rPr lang="en-US" sz="3400" b="1" dirty="0">
                <a:solidFill>
                  <a:schemeClr val="bg1"/>
                </a:solidFill>
                <a:latin typeface="Arial" panose="020B0604020202020204" pitchFamily="34" charset="0"/>
                <a:cs typeface="Arial" panose="020B0604020202020204" pitchFamily="34" charset="0"/>
              </a:rPr>
              <a:t>T</a:t>
            </a:r>
            <a:r>
              <a:rPr lang="vi-VN" sz="3400" b="1" dirty="0">
                <a:solidFill>
                  <a:schemeClr val="bg1"/>
                </a:solidFill>
                <a:latin typeface="Arial" panose="020B0604020202020204" pitchFamily="34" charset="0"/>
                <a:cs typeface="Arial" panose="020B0604020202020204" pitchFamily="34" charset="0"/>
              </a:rPr>
              <a:t>heo Tin Mừng thánh Lu-ca, chương 2, Đức Giê-su chịu phép cắt bì sau khi sinh ra được bao nhiêu ngày?</a:t>
            </a:r>
            <a:endParaRPr lang="en-US" sz="3400" dirty="0">
              <a:solidFill>
                <a:schemeClr val="bg1"/>
              </a:solidFill>
              <a:latin typeface="Arial" panose="020B0604020202020204" pitchFamily="34" charset="0"/>
              <a:cs typeface="Arial" panose="020B0604020202020204" pitchFamily="34" charset="0"/>
            </a:endParaRPr>
          </a:p>
        </p:txBody>
      </p:sp>
      <p:pic>
        <p:nvPicPr>
          <p:cNvPr id="57" name="Picture 115" descr="ALRMCLOK">
            <a:extLst>
              <a:ext uri="{FF2B5EF4-FFF2-40B4-BE49-F238E27FC236}">
                <a16:creationId xmlns:a16="http://schemas.microsoft.com/office/drawing/2014/main" id="{5EE4698D-4571-4647-873A-620FF5C19A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73741" y="3013618"/>
            <a:ext cx="1229063" cy="14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a:extLst>
              <a:ext uri="{FF2B5EF4-FFF2-40B4-BE49-F238E27FC236}">
                <a16:creationId xmlns:a16="http://schemas.microsoft.com/office/drawing/2014/main" id="{41B8BB0C-A385-438F-A4CA-D29A68694E7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15</a:t>
            </a:r>
          </a:p>
        </p:txBody>
      </p:sp>
      <p:sp>
        <p:nvSpPr>
          <p:cNvPr id="59" name="AutoShape 45">
            <a:extLst>
              <a:ext uri="{FF2B5EF4-FFF2-40B4-BE49-F238E27FC236}">
                <a16:creationId xmlns:a16="http://schemas.microsoft.com/office/drawing/2014/main" id="{A4C345C6-4486-47BA-A378-AF96337C79C3}"/>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14</a:t>
            </a:r>
          </a:p>
        </p:txBody>
      </p:sp>
      <p:sp>
        <p:nvSpPr>
          <p:cNvPr id="60" name="AutoShape 45">
            <a:extLst>
              <a:ext uri="{FF2B5EF4-FFF2-40B4-BE49-F238E27FC236}">
                <a16:creationId xmlns:a16="http://schemas.microsoft.com/office/drawing/2014/main" id="{CA424624-8B9B-44E3-AFC0-4489AED3EE7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13</a:t>
            </a:r>
          </a:p>
        </p:txBody>
      </p:sp>
      <p:sp>
        <p:nvSpPr>
          <p:cNvPr id="61" name="AutoShape 45">
            <a:extLst>
              <a:ext uri="{FF2B5EF4-FFF2-40B4-BE49-F238E27FC236}">
                <a16:creationId xmlns:a16="http://schemas.microsoft.com/office/drawing/2014/main" id="{3205E365-3EA2-4951-9D77-8AF86515341B}"/>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12</a:t>
            </a:r>
          </a:p>
        </p:txBody>
      </p:sp>
      <p:sp>
        <p:nvSpPr>
          <p:cNvPr id="62" name="AutoShape 45">
            <a:extLst>
              <a:ext uri="{FF2B5EF4-FFF2-40B4-BE49-F238E27FC236}">
                <a16:creationId xmlns:a16="http://schemas.microsoft.com/office/drawing/2014/main" id="{FA5BCD98-C9EE-4475-BB85-658236E71400}"/>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11</a:t>
            </a:r>
          </a:p>
        </p:txBody>
      </p:sp>
      <p:sp>
        <p:nvSpPr>
          <p:cNvPr id="63" name="AutoShape 45">
            <a:extLst>
              <a:ext uri="{FF2B5EF4-FFF2-40B4-BE49-F238E27FC236}">
                <a16:creationId xmlns:a16="http://schemas.microsoft.com/office/drawing/2014/main" id="{E3B28EB6-61BE-4983-ADB9-AB03DF50B8B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10</a:t>
            </a:r>
          </a:p>
        </p:txBody>
      </p:sp>
      <p:sp>
        <p:nvSpPr>
          <p:cNvPr id="64" name="AutoShape 45">
            <a:extLst>
              <a:ext uri="{FF2B5EF4-FFF2-40B4-BE49-F238E27FC236}">
                <a16:creationId xmlns:a16="http://schemas.microsoft.com/office/drawing/2014/main" id="{D4432739-7736-4B24-9AB2-72690540DAEC}"/>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9</a:t>
            </a:r>
          </a:p>
        </p:txBody>
      </p:sp>
      <p:sp>
        <p:nvSpPr>
          <p:cNvPr id="65" name="AutoShape 45">
            <a:extLst>
              <a:ext uri="{FF2B5EF4-FFF2-40B4-BE49-F238E27FC236}">
                <a16:creationId xmlns:a16="http://schemas.microsoft.com/office/drawing/2014/main" id="{AC0A1BAB-1785-4018-A0E0-88D51E213CD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8</a:t>
            </a:r>
          </a:p>
        </p:txBody>
      </p:sp>
      <p:sp>
        <p:nvSpPr>
          <p:cNvPr id="66" name="AutoShape 45">
            <a:extLst>
              <a:ext uri="{FF2B5EF4-FFF2-40B4-BE49-F238E27FC236}">
                <a16:creationId xmlns:a16="http://schemas.microsoft.com/office/drawing/2014/main" id="{5E8D8E90-F2C0-4EF4-817E-E1A62B738F0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7</a:t>
            </a:r>
          </a:p>
        </p:txBody>
      </p:sp>
      <p:sp>
        <p:nvSpPr>
          <p:cNvPr id="67" name="AutoShape 45">
            <a:extLst>
              <a:ext uri="{FF2B5EF4-FFF2-40B4-BE49-F238E27FC236}">
                <a16:creationId xmlns:a16="http://schemas.microsoft.com/office/drawing/2014/main" id="{6E212A42-017C-4227-BE7B-03FC2D06320A}"/>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6</a:t>
            </a:r>
          </a:p>
        </p:txBody>
      </p:sp>
      <p:sp>
        <p:nvSpPr>
          <p:cNvPr id="68" name="AutoShape 45">
            <a:extLst>
              <a:ext uri="{FF2B5EF4-FFF2-40B4-BE49-F238E27FC236}">
                <a16:creationId xmlns:a16="http://schemas.microsoft.com/office/drawing/2014/main" id="{AA8C3036-80D1-47DD-B10C-5DE337E8A6CD}"/>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5</a:t>
            </a:r>
          </a:p>
        </p:txBody>
      </p:sp>
      <p:sp>
        <p:nvSpPr>
          <p:cNvPr id="69" name="AutoShape 45">
            <a:extLst>
              <a:ext uri="{FF2B5EF4-FFF2-40B4-BE49-F238E27FC236}">
                <a16:creationId xmlns:a16="http://schemas.microsoft.com/office/drawing/2014/main" id="{C0DC04E4-28D7-4ABA-A9A1-87F6E3035765}"/>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4</a:t>
            </a:r>
          </a:p>
        </p:txBody>
      </p:sp>
      <p:sp>
        <p:nvSpPr>
          <p:cNvPr id="70" name="AutoShape 45">
            <a:extLst>
              <a:ext uri="{FF2B5EF4-FFF2-40B4-BE49-F238E27FC236}">
                <a16:creationId xmlns:a16="http://schemas.microsoft.com/office/drawing/2014/main" id="{56B55CA7-35AB-440E-9089-BA6243D30EF1}"/>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3</a:t>
            </a:r>
          </a:p>
        </p:txBody>
      </p:sp>
      <p:sp>
        <p:nvSpPr>
          <p:cNvPr id="71" name="AutoShape 45">
            <a:extLst>
              <a:ext uri="{FF2B5EF4-FFF2-40B4-BE49-F238E27FC236}">
                <a16:creationId xmlns:a16="http://schemas.microsoft.com/office/drawing/2014/main" id="{3D5A2DFB-C566-46CB-86CF-02E0F7E65898}"/>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2</a:t>
            </a:r>
          </a:p>
        </p:txBody>
      </p:sp>
      <p:sp>
        <p:nvSpPr>
          <p:cNvPr id="72" name="AutoShape 45">
            <a:extLst>
              <a:ext uri="{FF2B5EF4-FFF2-40B4-BE49-F238E27FC236}">
                <a16:creationId xmlns:a16="http://schemas.microsoft.com/office/drawing/2014/main" id="{12D37301-2A6A-42F9-9D3E-3975C09B5B54}"/>
              </a:ext>
            </a:extLst>
          </p:cNvPr>
          <p:cNvSpPr>
            <a:spLocks noChangeArrowheads="1"/>
          </p:cNvSpPr>
          <p:nvPr/>
        </p:nvSpPr>
        <p:spPr bwMode="auto">
          <a:xfrm>
            <a:off x="11025256" y="3434370"/>
            <a:ext cx="708556" cy="726264"/>
          </a:xfrm>
          <a:prstGeom prst="ellipse">
            <a:avLst/>
          </a:prstGeom>
          <a:solidFill>
            <a:srgbClr val="FFFFFF"/>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rgbClr val="FF0000"/>
                </a:solidFill>
                <a:latin typeface="Arial Black" pitchFamily="34" charset="0"/>
              </a:rPr>
              <a:t>1</a:t>
            </a:r>
          </a:p>
        </p:txBody>
      </p:sp>
      <p:sp>
        <p:nvSpPr>
          <p:cNvPr id="73" name="AutoShape 45">
            <a:extLst>
              <a:ext uri="{FF2B5EF4-FFF2-40B4-BE49-F238E27FC236}">
                <a16:creationId xmlns:a16="http://schemas.microsoft.com/office/drawing/2014/main" id="{A2B3179D-4215-47E4-B134-3F11D352A87C}"/>
              </a:ext>
            </a:extLst>
          </p:cNvPr>
          <p:cNvSpPr>
            <a:spLocks noChangeArrowheads="1"/>
          </p:cNvSpPr>
          <p:nvPr/>
        </p:nvSpPr>
        <p:spPr bwMode="auto">
          <a:xfrm>
            <a:off x="11017940" y="3435908"/>
            <a:ext cx="723189" cy="723189"/>
          </a:xfrm>
          <a:prstGeom prst="ellipse">
            <a:avLst/>
          </a:prstGeom>
          <a:solidFill>
            <a:srgbClr val="FF0000"/>
          </a:solidFill>
          <a:ln w="38100">
            <a:noFill/>
            <a:miter lim="800000"/>
            <a:headEnd/>
            <a:tailEnd/>
          </a:ln>
          <a:scene3d>
            <a:camera prst="orthographicFront"/>
            <a:lightRig rig="threePt" dir="t"/>
          </a:scene3d>
          <a:sp3d>
            <a:bevelB prst="convex"/>
          </a:sp3d>
        </p:spPr>
        <p:txBody>
          <a:bodyPr wrap="none" anchor="ctr"/>
          <a:lstStyle/>
          <a:p>
            <a:pPr algn="ctr" fontAlgn="auto">
              <a:spcBef>
                <a:spcPts val="0"/>
              </a:spcBef>
              <a:spcAft>
                <a:spcPts val="0"/>
              </a:spcAft>
              <a:defRPr/>
            </a:pPr>
            <a:r>
              <a:rPr lang="en-US" sz="2800" kern="0" dirty="0">
                <a:solidFill>
                  <a:schemeClr val="bg1"/>
                </a:solidFill>
                <a:latin typeface="Arial Black" pitchFamily="34" charset="0"/>
              </a:rPr>
              <a:t>0</a:t>
            </a:r>
          </a:p>
        </p:txBody>
      </p:sp>
      <p:pic>
        <p:nvPicPr>
          <p:cNvPr id="10" name="Picture 9">
            <a:extLst>
              <a:ext uri="{FF2B5EF4-FFF2-40B4-BE49-F238E27FC236}">
                <a16:creationId xmlns:a16="http://schemas.microsoft.com/office/drawing/2014/main" id="{4E00EA6D-3D34-402A-8DAC-A77539386D2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097" b="92581" l="7895" r="94737">
                        <a14:foregroundMark x1="25329" y1="33548" x2="25329" y2="33548"/>
                        <a14:foregroundMark x1="25987" y1="43226" x2="27632" y2="49355"/>
                        <a14:foregroundMark x1="45066" y1="23548" x2="45066" y2="23548"/>
                        <a14:foregroundMark x1="44408" y1="23871" x2="44408" y2="23871"/>
                        <a14:foregroundMark x1="46382" y1="20968" x2="46382" y2="20968"/>
                        <a14:foregroundMark x1="33224" y1="23548" x2="33224" y2="23548"/>
                        <a14:foregroundMark x1="15132" y1="27097" x2="15132" y2="27097"/>
                        <a14:foregroundMark x1="19079" y1="31935" x2="19079" y2="31935"/>
                        <a14:foregroundMark x1="17763" y1="38387" x2="16447" y2="43548"/>
                        <a14:foregroundMark x1="13158" y1="39355" x2="28947" y2="22903"/>
                        <a14:foregroundMark x1="18092" y1="34839" x2="12829" y2="56452"/>
                        <a14:foregroundMark x1="11513" y1="39355" x2="7895" y2="56129"/>
                        <a14:foregroundMark x1="34868" y1="15484" x2="63158" y2="19677"/>
                        <a14:foregroundMark x1="40789" y1="12581" x2="77632" y2="20968"/>
                        <a14:foregroundMark x1="77632" y1="20968" x2="81250" y2="23226"/>
                        <a14:foregroundMark x1="43092" y1="7419" x2="83882" y2="19355"/>
                        <a14:foregroundMark x1="83882" y1="19355" x2="85526" y2="21613"/>
                        <a14:foregroundMark x1="85855" y1="36129" x2="85855" y2="75161"/>
                        <a14:foregroundMark x1="85855" y1="75161" x2="84868" y2="77419"/>
                        <a14:foregroundMark x1="91118" y1="35806" x2="92763" y2="59032"/>
                        <a14:foregroundMark x1="94737" y1="47097" x2="92763" y2="58387"/>
                        <a14:foregroundMark x1="18421" y1="62903" x2="33882" y2="80968"/>
                        <a14:foregroundMark x1="33882" y1="80968" x2="59211" y2="87419"/>
                        <a14:foregroundMark x1="59211" y1="87419" x2="78289" y2="77097"/>
                        <a14:foregroundMark x1="78289" y1="77097" x2="79934" y2="75806"/>
                        <a14:foregroundMark x1="43750" y1="90323" x2="57566" y2="92581"/>
                      </a14:backgroundRemoval>
                    </a14:imgEffect>
                  </a14:imgLayer>
                </a14:imgProps>
              </a:ext>
            </a:extLst>
          </a:blip>
          <a:stretch>
            <a:fillRect/>
          </a:stretch>
        </p:blipFill>
        <p:spPr>
          <a:xfrm>
            <a:off x="10479865" y="488408"/>
            <a:ext cx="1457718" cy="1486488"/>
          </a:xfrm>
          <a:prstGeom prst="rect">
            <a:avLst/>
          </a:prstGeom>
        </p:spPr>
      </p:pic>
      <p:grpSp>
        <p:nvGrpSpPr>
          <p:cNvPr id="80" name="Group 21">
            <a:extLst>
              <a:ext uri="{FF2B5EF4-FFF2-40B4-BE49-F238E27FC236}">
                <a16:creationId xmlns:a16="http://schemas.microsoft.com/office/drawing/2014/main" id="{C0D84251-397A-4F1F-A200-BDEE1A00E8F2}"/>
              </a:ext>
            </a:extLst>
          </p:cNvPr>
          <p:cNvGrpSpPr>
            <a:grpSpLocks/>
          </p:cNvGrpSpPr>
          <p:nvPr/>
        </p:nvGrpSpPr>
        <p:grpSpPr bwMode="auto">
          <a:xfrm>
            <a:off x="2978955" y="3652749"/>
            <a:ext cx="6483648" cy="894010"/>
            <a:chOff x="2786050" y="3247569"/>
            <a:chExt cx="7074933" cy="1024531"/>
          </a:xfrm>
        </p:grpSpPr>
        <p:grpSp>
          <p:nvGrpSpPr>
            <p:cNvPr id="81" name="Group 19">
              <a:extLst>
                <a:ext uri="{FF2B5EF4-FFF2-40B4-BE49-F238E27FC236}">
                  <a16:creationId xmlns:a16="http://schemas.microsoft.com/office/drawing/2014/main" id="{E0728A1A-CC6D-4F11-8D95-CFC270E48C15}"/>
                </a:ext>
              </a:extLst>
            </p:cNvPr>
            <p:cNvGrpSpPr>
              <a:grpSpLocks/>
            </p:cNvGrpSpPr>
            <p:nvPr/>
          </p:nvGrpSpPr>
          <p:grpSpPr bwMode="auto">
            <a:xfrm>
              <a:off x="2786050" y="3247569"/>
              <a:ext cx="7074933" cy="1024531"/>
              <a:chOff x="2786050" y="3247569"/>
              <a:chExt cx="7074933" cy="1024531"/>
            </a:xfrm>
          </p:grpSpPr>
          <p:sp>
            <p:nvSpPr>
              <p:cNvPr id="83" name="Flowchart: Decision 14">
                <a:extLst>
                  <a:ext uri="{FF2B5EF4-FFF2-40B4-BE49-F238E27FC236}">
                    <a16:creationId xmlns:a16="http://schemas.microsoft.com/office/drawing/2014/main" id="{7D0459FA-AABA-4788-942B-A005005EC312}"/>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4" name="Parallelogram 83">
                <a:extLst>
                  <a:ext uri="{FF2B5EF4-FFF2-40B4-BE49-F238E27FC236}">
                    <a16:creationId xmlns:a16="http://schemas.microsoft.com/office/drawing/2014/main" id="{79BA41DD-21D4-45BA-BE12-558A4B5E3A5F}"/>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B</a:t>
                </a:r>
                <a:endParaRPr lang="en-US" sz="3600" dirty="0">
                  <a:solidFill>
                    <a:srgbClr val="FF0000"/>
                  </a:solidFill>
                  <a:latin typeface="VNI-Helve-Condense" pitchFamily="2" charset="0"/>
                </a:endParaRPr>
              </a:p>
            </p:txBody>
          </p:sp>
        </p:grpSp>
        <p:sp>
          <p:nvSpPr>
            <p:cNvPr id="82" name="TextBox 20">
              <a:extLst>
                <a:ext uri="{FF2B5EF4-FFF2-40B4-BE49-F238E27FC236}">
                  <a16:creationId xmlns:a16="http://schemas.microsoft.com/office/drawing/2014/main" id="{A5049558-2AC6-4507-A296-C80A4F442BD7}"/>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10</a:t>
              </a:r>
              <a:r>
                <a:rPr lang="vi-VN" sz="3600" b="1" dirty="0"/>
                <a:t> ngày</a:t>
              </a:r>
              <a:endParaRPr lang="en-US" altLang="en-US" sz="3600" b="1" dirty="0">
                <a:latin typeface="Times New Roman" pitchFamily="18" charset="0"/>
                <a:cs typeface="Times New Roman" pitchFamily="18" charset="0"/>
              </a:endParaRPr>
            </a:p>
          </p:txBody>
        </p:sp>
      </p:grpSp>
      <p:grpSp>
        <p:nvGrpSpPr>
          <p:cNvPr id="85" name="Group 21">
            <a:extLst>
              <a:ext uri="{FF2B5EF4-FFF2-40B4-BE49-F238E27FC236}">
                <a16:creationId xmlns:a16="http://schemas.microsoft.com/office/drawing/2014/main" id="{66D3BBA5-D559-4212-817F-82BE1A69EE7A}"/>
              </a:ext>
            </a:extLst>
          </p:cNvPr>
          <p:cNvGrpSpPr>
            <a:grpSpLocks/>
          </p:cNvGrpSpPr>
          <p:nvPr/>
        </p:nvGrpSpPr>
        <p:grpSpPr bwMode="auto">
          <a:xfrm>
            <a:off x="2978955" y="4729752"/>
            <a:ext cx="6483648" cy="894010"/>
            <a:chOff x="2786050" y="3247569"/>
            <a:chExt cx="7074933" cy="1024531"/>
          </a:xfrm>
        </p:grpSpPr>
        <p:grpSp>
          <p:nvGrpSpPr>
            <p:cNvPr id="86" name="Group 19">
              <a:extLst>
                <a:ext uri="{FF2B5EF4-FFF2-40B4-BE49-F238E27FC236}">
                  <a16:creationId xmlns:a16="http://schemas.microsoft.com/office/drawing/2014/main" id="{6E6929AD-8846-4C6F-A58C-0CC8633CF129}"/>
                </a:ext>
              </a:extLst>
            </p:cNvPr>
            <p:cNvGrpSpPr>
              <a:grpSpLocks/>
            </p:cNvGrpSpPr>
            <p:nvPr/>
          </p:nvGrpSpPr>
          <p:grpSpPr bwMode="auto">
            <a:xfrm>
              <a:off x="2786050" y="3247569"/>
              <a:ext cx="7074933" cy="1024531"/>
              <a:chOff x="2786050" y="3247569"/>
              <a:chExt cx="7074933" cy="1024531"/>
            </a:xfrm>
          </p:grpSpPr>
          <p:sp>
            <p:nvSpPr>
              <p:cNvPr id="88" name="Flowchart: Decision 14">
                <a:extLst>
                  <a:ext uri="{FF2B5EF4-FFF2-40B4-BE49-F238E27FC236}">
                    <a16:creationId xmlns:a16="http://schemas.microsoft.com/office/drawing/2014/main" id="{B87A2B2D-9679-44EB-8D26-9B73B3FCEEF8}"/>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89" name="Parallelogram 88">
                <a:extLst>
                  <a:ext uri="{FF2B5EF4-FFF2-40B4-BE49-F238E27FC236}">
                    <a16:creationId xmlns:a16="http://schemas.microsoft.com/office/drawing/2014/main" id="{945FE668-B3AB-4E7D-AD82-B735CEA92418}"/>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n w="1905"/>
                    <a:solidFill>
                      <a:srgbClr val="FF0000"/>
                    </a:solidFill>
                    <a:effectLst>
                      <a:innerShdw blurRad="69850" dist="43180" dir="5400000">
                        <a:srgbClr val="000000">
                          <a:alpha val="65000"/>
                        </a:srgbClr>
                      </a:innerShdw>
                    </a:effectLst>
                    <a:latin typeface="VNI-Helve-Condense" pitchFamily="2" charset="0"/>
                  </a:rPr>
                  <a:t>C</a:t>
                </a:r>
                <a:endParaRPr lang="en-US" sz="3600" dirty="0">
                  <a:solidFill>
                    <a:srgbClr val="FF0000"/>
                  </a:solidFill>
                  <a:latin typeface="VNI-Helve-Condense" pitchFamily="2" charset="0"/>
                </a:endParaRPr>
              </a:p>
            </p:txBody>
          </p:sp>
        </p:grpSp>
        <p:sp>
          <p:nvSpPr>
            <p:cNvPr id="87" name="TextBox 20">
              <a:extLst>
                <a:ext uri="{FF2B5EF4-FFF2-40B4-BE49-F238E27FC236}">
                  <a16:creationId xmlns:a16="http://schemas.microsoft.com/office/drawing/2014/main" id="{C0FFC417-9731-420B-B447-EDF8E4D68D1A}"/>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18</a:t>
              </a:r>
              <a:r>
                <a:rPr lang="vi-VN" sz="3600" b="1" dirty="0"/>
                <a:t> ngày</a:t>
              </a:r>
              <a:endParaRPr lang="en-US" altLang="en-US" sz="3600" b="1" dirty="0">
                <a:latin typeface="Times New Roman" pitchFamily="18" charset="0"/>
                <a:cs typeface="Times New Roman" pitchFamily="18" charset="0"/>
              </a:endParaRPr>
            </a:p>
          </p:txBody>
        </p:sp>
      </p:grpSp>
      <p:grpSp>
        <p:nvGrpSpPr>
          <p:cNvPr id="90" name="Group 21">
            <a:extLst>
              <a:ext uri="{FF2B5EF4-FFF2-40B4-BE49-F238E27FC236}">
                <a16:creationId xmlns:a16="http://schemas.microsoft.com/office/drawing/2014/main" id="{3C0BB802-B11F-42D8-8266-21AD9BE34030}"/>
              </a:ext>
            </a:extLst>
          </p:cNvPr>
          <p:cNvGrpSpPr>
            <a:grpSpLocks/>
          </p:cNvGrpSpPr>
          <p:nvPr/>
        </p:nvGrpSpPr>
        <p:grpSpPr bwMode="auto">
          <a:xfrm>
            <a:off x="2978955" y="5766947"/>
            <a:ext cx="6483648" cy="894010"/>
            <a:chOff x="2786050" y="3247569"/>
            <a:chExt cx="7074933" cy="1024531"/>
          </a:xfrm>
        </p:grpSpPr>
        <p:grpSp>
          <p:nvGrpSpPr>
            <p:cNvPr id="91" name="Group 19">
              <a:extLst>
                <a:ext uri="{FF2B5EF4-FFF2-40B4-BE49-F238E27FC236}">
                  <a16:creationId xmlns:a16="http://schemas.microsoft.com/office/drawing/2014/main" id="{C1DBE0D2-C590-440B-800E-643D10340BE5}"/>
                </a:ext>
              </a:extLst>
            </p:cNvPr>
            <p:cNvGrpSpPr>
              <a:grpSpLocks/>
            </p:cNvGrpSpPr>
            <p:nvPr/>
          </p:nvGrpSpPr>
          <p:grpSpPr bwMode="auto">
            <a:xfrm>
              <a:off x="2786050" y="3247569"/>
              <a:ext cx="7074933" cy="1024531"/>
              <a:chOff x="2786050" y="3247569"/>
              <a:chExt cx="7074933" cy="1024531"/>
            </a:xfrm>
          </p:grpSpPr>
          <p:sp>
            <p:nvSpPr>
              <p:cNvPr id="93" name="Flowchart: Decision 14">
                <a:extLst>
                  <a:ext uri="{FF2B5EF4-FFF2-40B4-BE49-F238E27FC236}">
                    <a16:creationId xmlns:a16="http://schemas.microsoft.com/office/drawing/2014/main" id="{9C61E832-3647-4A02-AD59-31304A1F7386}"/>
                  </a:ext>
                </a:extLst>
              </p:cNvPr>
              <p:cNvSpPr/>
              <p:nvPr/>
            </p:nvSpPr>
            <p:spPr>
              <a:xfrm>
                <a:off x="3558321" y="3247569"/>
                <a:ext cx="6302662" cy="10245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199 w 10199"/>
                  <a:gd name="connsiteY0" fmla="*/ 7006 h 12006"/>
                  <a:gd name="connsiteX1" fmla="*/ 0 w 10199"/>
                  <a:gd name="connsiteY1" fmla="*/ 0 h 12006"/>
                  <a:gd name="connsiteX2" fmla="*/ 10199 w 10199"/>
                  <a:gd name="connsiteY2" fmla="*/ 7006 h 12006"/>
                  <a:gd name="connsiteX3" fmla="*/ 5199 w 10199"/>
                  <a:gd name="connsiteY3" fmla="*/ 12006 h 12006"/>
                  <a:gd name="connsiteX4" fmla="*/ 199 w 10199"/>
                  <a:gd name="connsiteY4" fmla="*/ 7006 h 12006"/>
                  <a:gd name="connsiteX0" fmla="*/ 141 w 10199"/>
                  <a:gd name="connsiteY0" fmla="*/ 11143 h 12006"/>
                  <a:gd name="connsiteX1" fmla="*/ 0 w 10199"/>
                  <a:gd name="connsiteY1" fmla="*/ 0 h 12006"/>
                  <a:gd name="connsiteX2" fmla="*/ 10199 w 10199"/>
                  <a:gd name="connsiteY2" fmla="*/ 7006 h 12006"/>
                  <a:gd name="connsiteX3" fmla="*/ 5199 w 10199"/>
                  <a:gd name="connsiteY3" fmla="*/ 12006 h 12006"/>
                  <a:gd name="connsiteX4" fmla="*/ 141 w 10199"/>
                  <a:gd name="connsiteY4" fmla="*/ 11143 h 12006"/>
                  <a:gd name="connsiteX0" fmla="*/ 141 w 9889"/>
                  <a:gd name="connsiteY0" fmla="*/ 11158 h 12021"/>
                  <a:gd name="connsiteX1" fmla="*/ 0 w 9889"/>
                  <a:gd name="connsiteY1" fmla="*/ 15 h 12021"/>
                  <a:gd name="connsiteX2" fmla="*/ 9889 w 9889"/>
                  <a:gd name="connsiteY2" fmla="*/ 0 h 12021"/>
                  <a:gd name="connsiteX3" fmla="*/ 5199 w 9889"/>
                  <a:gd name="connsiteY3" fmla="*/ 12021 h 12021"/>
                  <a:gd name="connsiteX4" fmla="*/ 141 w 9889"/>
                  <a:gd name="connsiteY4" fmla="*/ 11158 h 12021"/>
                  <a:gd name="connsiteX0" fmla="*/ 143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143 w 10000"/>
                  <a:gd name="connsiteY4" fmla="*/ 9282 h 10313"/>
                  <a:gd name="connsiteX0" fmla="*/ 65 w 10000"/>
                  <a:gd name="connsiteY0" fmla="*/ 9282 h 10313"/>
                  <a:gd name="connsiteX1" fmla="*/ 0 w 10000"/>
                  <a:gd name="connsiteY1" fmla="*/ 12 h 10313"/>
                  <a:gd name="connsiteX2" fmla="*/ 10000 w 10000"/>
                  <a:gd name="connsiteY2" fmla="*/ 0 h 10313"/>
                  <a:gd name="connsiteX3" fmla="*/ 9867 w 10000"/>
                  <a:gd name="connsiteY3" fmla="*/ 10313 h 10313"/>
                  <a:gd name="connsiteX4" fmla="*/ 65 w 10000"/>
                  <a:gd name="connsiteY4" fmla="*/ 9282 h 10313"/>
                  <a:gd name="connsiteX0" fmla="*/ 65 w 10108"/>
                  <a:gd name="connsiteY0" fmla="*/ 9282 h 9896"/>
                  <a:gd name="connsiteX1" fmla="*/ 0 w 10108"/>
                  <a:gd name="connsiteY1" fmla="*/ 12 h 9896"/>
                  <a:gd name="connsiteX2" fmla="*/ 10000 w 10108"/>
                  <a:gd name="connsiteY2" fmla="*/ 0 h 9896"/>
                  <a:gd name="connsiteX3" fmla="*/ 10102 w 10108"/>
                  <a:gd name="connsiteY3" fmla="*/ 9896 h 9896"/>
                  <a:gd name="connsiteX4" fmla="*/ 65 w 10108"/>
                  <a:gd name="connsiteY4" fmla="*/ 9282 h 9896"/>
                  <a:gd name="connsiteX0" fmla="*/ 64 w 9909"/>
                  <a:gd name="connsiteY0" fmla="*/ 9380 h 10000"/>
                  <a:gd name="connsiteX1" fmla="*/ 0 w 9909"/>
                  <a:gd name="connsiteY1" fmla="*/ 12 h 10000"/>
                  <a:gd name="connsiteX2" fmla="*/ 9893 w 9909"/>
                  <a:gd name="connsiteY2" fmla="*/ 0 h 10000"/>
                  <a:gd name="connsiteX3" fmla="*/ 9897 w 9909"/>
                  <a:gd name="connsiteY3" fmla="*/ 10000 h 10000"/>
                  <a:gd name="connsiteX4" fmla="*/ 64 w 9909"/>
                  <a:gd name="connsiteY4" fmla="*/ 938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9" h="10000">
                    <a:moveTo>
                      <a:pt x="64" y="9380"/>
                    </a:moveTo>
                    <a:cubicBezTo>
                      <a:pt x="-2" y="7417"/>
                      <a:pt x="66" y="1976"/>
                      <a:pt x="0" y="12"/>
                    </a:cubicBezTo>
                    <a:lnTo>
                      <a:pt x="9893" y="0"/>
                    </a:lnTo>
                    <a:cubicBezTo>
                      <a:pt x="9850" y="3474"/>
                      <a:pt x="9941" y="6526"/>
                      <a:pt x="9897" y="10000"/>
                    </a:cubicBezTo>
                    <a:lnTo>
                      <a:pt x="64" y="9380"/>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571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srgbClr val="FF0000"/>
                  </a:solidFill>
                  <a:latin typeface="VNI-Helve-Condense" pitchFamily="2" charset="0"/>
                </a:endParaRPr>
              </a:p>
            </p:txBody>
          </p:sp>
          <p:sp>
            <p:nvSpPr>
              <p:cNvPr id="94" name="Parallelogram 93">
                <a:extLst>
                  <a:ext uri="{FF2B5EF4-FFF2-40B4-BE49-F238E27FC236}">
                    <a16:creationId xmlns:a16="http://schemas.microsoft.com/office/drawing/2014/main" id="{D219BB53-BB4B-4B6E-ABB4-25669B1260D5}"/>
                  </a:ext>
                </a:extLst>
              </p:cNvPr>
              <p:cNvSpPr/>
              <p:nvPr/>
            </p:nvSpPr>
            <p:spPr>
              <a:xfrm rot="753645">
                <a:off x="2786050" y="3296117"/>
                <a:ext cx="1500198" cy="857256"/>
              </a:xfrm>
              <a:prstGeom prst="parallelogram">
                <a:avLst>
                  <a:gd name="adj" fmla="val 6390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B0F0"/>
                </a:solidFill>
              </a:ln>
              <a:effectLst>
                <a:outerShdw blurRad="107950" dist="12700" dir="5400000" algn="ctr">
                  <a:srgbClr val="000000"/>
                </a:outerShdw>
              </a:effectLst>
              <a:scene3d>
                <a:camera prst="orthographicFront">
                  <a:rot lat="0" lon="20699996" rev="20699999"/>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0000"/>
                    </a:solidFill>
                    <a:latin typeface="VNI-Helve-Condense" pitchFamily="2" charset="0"/>
                  </a:rPr>
                  <a:t>D</a:t>
                </a:r>
              </a:p>
            </p:txBody>
          </p:sp>
        </p:grpSp>
        <p:sp>
          <p:nvSpPr>
            <p:cNvPr id="92" name="TextBox 20">
              <a:extLst>
                <a:ext uri="{FF2B5EF4-FFF2-40B4-BE49-F238E27FC236}">
                  <a16:creationId xmlns:a16="http://schemas.microsoft.com/office/drawing/2014/main" id="{DC7E8C24-7A2B-4D69-8F0D-6A0C3B77CCA9}"/>
                </a:ext>
              </a:extLst>
            </p:cNvPr>
            <p:cNvSpPr txBox="1">
              <a:spLocks noChangeArrowheads="1"/>
            </p:cNvSpPr>
            <p:nvPr/>
          </p:nvSpPr>
          <p:spPr bwMode="auto">
            <a:xfrm>
              <a:off x="4948639" y="3366883"/>
              <a:ext cx="4580956" cy="7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3600" b="1" dirty="0"/>
                <a:t>Được </a:t>
              </a:r>
              <a:r>
                <a:rPr lang="en-US" sz="3600" b="1" dirty="0"/>
                <a:t>30</a:t>
              </a:r>
              <a:r>
                <a:rPr lang="vi-VN" sz="3600" b="1" dirty="0"/>
                <a:t> ngày</a:t>
              </a:r>
              <a:endParaRPr lang="en-US" altLang="en-US" sz="3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2351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2"/>
                                          </p:val>
                                        </p:tav>
                                        <p:tav tm="100000">
                                          <p:val>
                                            <p:strVal val="#ppt_x"/>
                                          </p:val>
                                        </p:tav>
                                      </p:tavLst>
                                    </p:anim>
                                    <p:anim calcmode="lin" valueType="num">
                                      <p:cBhvr>
                                        <p:cTn id="19"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1000" fill="hold"/>
                                        <p:tgtEl>
                                          <p:spTgt spid="85"/>
                                        </p:tgtEl>
                                        <p:attrNameLst>
                                          <p:attrName>ppt_x</p:attrName>
                                        </p:attrNameLst>
                                      </p:cBhvr>
                                      <p:tavLst>
                                        <p:tav tm="0">
                                          <p:val>
                                            <p:strVal val="#ppt_x-.2"/>
                                          </p:val>
                                        </p:tav>
                                        <p:tav tm="100000">
                                          <p:val>
                                            <p:strVal val="#ppt_x"/>
                                          </p:val>
                                        </p:tav>
                                      </p:tavLst>
                                    </p:anim>
                                    <p:anim calcmode="lin" valueType="num">
                                      <p:cBhvr>
                                        <p:cTn id="25"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ppt_x</p:attrName>
                                        </p:attrNameLst>
                                      </p:cBhvr>
                                      <p:tavLst>
                                        <p:tav tm="0">
                                          <p:val>
                                            <p:strVal val="#ppt_x-.2"/>
                                          </p:val>
                                        </p:tav>
                                        <p:tav tm="100000">
                                          <p:val>
                                            <p:strVal val="#ppt_x"/>
                                          </p:val>
                                        </p:tav>
                                      </p:tavLst>
                                    </p:anim>
                                    <p:anim calcmode="lin" valueType="num">
                                      <p:cBhvr>
                                        <p:cTn id="31"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heel(4)">
                                      <p:cBhvr>
                                        <p:cTn id="42" dur="1000"/>
                                        <p:tgtEl>
                                          <p:spTgt spid="58"/>
                                        </p:tgtEl>
                                      </p:cBhvr>
                                    </p:animEffec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3" fill="hold">
                            <p:stCondLst>
                              <p:cond delay="1000"/>
                            </p:stCondLst>
                            <p:childTnLst>
                              <p:par>
                                <p:cTn id="44" presetID="21" presetClass="entr" presetSubtype="4"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heel(4)">
                                      <p:cBhvr>
                                        <p:cTn id="46" dur="1000"/>
                                        <p:tgtEl>
                                          <p:spTgt spid="59"/>
                                        </p:tgtEl>
                                      </p:cBhvr>
                                    </p:animEffec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7" fill="hold">
                            <p:stCondLst>
                              <p:cond delay="2000"/>
                            </p:stCondLst>
                            <p:childTnLst>
                              <p:par>
                                <p:cTn id="48" presetID="21"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heel(4)">
                                      <p:cBhvr>
                                        <p:cTn id="50" dur="1000"/>
                                        <p:tgtEl>
                                          <p:spTgt spid="60"/>
                                        </p:tgtEl>
                                      </p:cBhvr>
                                    </p:animEffec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1" fill="hold">
                            <p:stCondLst>
                              <p:cond delay="3000"/>
                            </p:stCondLst>
                            <p:childTnLst>
                              <p:par>
                                <p:cTn id="52" presetID="21"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heel(4)">
                                      <p:cBhvr>
                                        <p:cTn id="54" dur="1000"/>
                                        <p:tgtEl>
                                          <p:spTgt spid="61"/>
                                        </p:tgtEl>
                                      </p:cBhvr>
                                    </p:animEffec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5" fill="hold">
                            <p:stCondLst>
                              <p:cond delay="4000"/>
                            </p:stCondLst>
                            <p:childTnLst>
                              <p:par>
                                <p:cTn id="56" presetID="21" presetClass="entr" presetSubtype="4"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4)">
                                      <p:cBhvr>
                                        <p:cTn id="58" dur="1000"/>
                                        <p:tgtEl>
                                          <p:spTgt spid="62"/>
                                        </p:tgtEl>
                                      </p:cBhvr>
                                    </p:animEffec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9" fill="hold">
                            <p:stCondLst>
                              <p:cond delay="5000"/>
                            </p:stCondLst>
                            <p:childTnLst>
                              <p:par>
                                <p:cTn id="60" presetID="21" presetClass="entr" presetSubtype="4"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heel(4)">
                                      <p:cBhvr>
                                        <p:cTn id="62" dur="10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4" name="beep.wav"/>
                                        </p:tgtEl>
                                      </p:cMediaNode>
                                    </p:audio>
                                  </p:subTnLst>
                                </p:cTn>
                              </p:par>
                            </p:childTnLst>
                          </p:cTn>
                        </p:par>
                        <p:par>
                          <p:cTn id="63" fill="hold">
                            <p:stCondLst>
                              <p:cond delay="6000"/>
                            </p:stCondLst>
                            <p:childTnLst>
                              <p:par>
                                <p:cTn id="64" presetID="21" presetClass="entr" presetSubtype="4"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heel(4)">
                                      <p:cBhvr>
                                        <p:cTn id="66" dur="1000"/>
                                        <p:tgtEl>
                                          <p:spTgt spid="64"/>
                                        </p:tgtEl>
                                      </p:cBhvr>
                                    </p:animEffect>
                                  </p:childTnLst>
                                  <p:subTnLst>
                                    <p:audio>
                                      <p:cMediaNode>
                                        <p:cTn display="0" masterRel="sameClick">
                                          <p:stCondLst>
                                            <p:cond evt="begin" delay="0">
                                              <p:tn val="64"/>
                                            </p:cond>
                                          </p:stCondLst>
                                          <p:endCondLst>
                                            <p:cond evt="onStopAudio" delay="0">
                                              <p:tgtEl>
                                                <p:sldTgt/>
                                              </p:tgtEl>
                                            </p:cond>
                                          </p:endCondLst>
                                        </p:cTn>
                                        <p:tgtEl>
                                          <p:sndTgt r:embed="rId4" name="beep.wav"/>
                                        </p:tgtEl>
                                      </p:cMediaNode>
                                    </p:audio>
                                  </p:subTnLst>
                                </p:cTn>
                              </p:par>
                            </p:childTnLst>
                          </p:cTn>
                        </p:par>
                        <p:par>
                          <p:cTn id="67" fill="hold">
                            <p:stCondLst>
                              <p:cond delay="7000"/>
                            </p:stCondLst>
                            <p:childTnLst>
                              <p:par>
                                <p:cTn id="68" presetID="21" presetClass="entr" presetSubtype="4"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wheel(4)">
                                      <p:cBhvr>
                                        <p:cTn id="70" dur="1000"/>
                                        <p:tgtEl>
                                          <p:spTgt spid="65"/>
                                        </p:tgtEl>
                                      </p:cBhvr>
                                    </p:animEffect>
                                  </p:childTnLst>
                                  <p:subTnLst>
                                    <p:audio>
                                      <p:cMediaNode>
                                        <p:cTn display="0" masterRel="sameClick">
                                          <p:stCondLst>
                                            <p:cond evt="begin" delay="0">
                                              <p:tn val="68"/>
                                            </p:cond>
                                          </p:stCondLst>
                                          <p:endCondLst>
                                            <p:cond evt="onStopAudio" delay="0">
                                              <p:tgtEl>
                                                <p:sldTgt/>
                                              </p:tgtEl>
                                            </p:cond>
                                          </p:endCondLst>
                                        </p:cTn>
                                        <p:tgtEl>
                                          <p:sndTgt r:embed="rId4" name="beep.wav"/>
                                        </p:tgtEl>
                                      </p:cMediaNode>
                                    </p:audio>
                                  </p:subTnLst>
                                </p:cTn>
                              </p:par>
                            </p:childTnLst>
                          </p:cTn>
                        </p:par>
                        <p:par>
                          <p:cTn id="71" fill="hold">
                            <p:stCondLst>
                              <p:cond delay="8000"/>
                            </p:stCondLst>
                            <p:childTnLst>
                              <p:par>
                                <p:cTn id="72" presetID="21" presetClass="entr" presetSubtype="4"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heel(4)">
                                      <p:cBhvr>
                                        <p:cTn id="74" dur="1000"/>
                                        <p:tgtEl>
                                          <p:spTgt spid="66"/>
                                        </p:tgtEl>
                                      </p:cBhvr>
                                    </p:animEffect>
                                  </p:childTnLst>
                                  <p:subTnLst>
                                    <p:audio>
                                      <p:cMediaNode>
                                        <p:cTn display="0" masterRel="sameClick">
                                          <p:stCondLst>
                                            <p:cond evt="begin" delay="0">
                                              <p:tn val="72"/>
                                            </p:cond>
                                          </p:stCondLst>
                                          <p:endCondLst>
                                            <p:cond evt="onStopAudio" delay="0">
                                              <p:tgtEl>
                                                <p:sldTgt/>
                                              </p:tgtEl>
                                            </p:cond>
                                          </p:endCondLst>
                                        </p:cTn>
                                        <p:tgtEl>
                                          <p:sndTgt r:embed="rId4" name="beep.wav"/>
                                        </p:tgtEl>
                                      </p:cMediaNode>
                                    </p:audio>
                                  </p:subTnLst>
                                </p:cTn>
                              </p:par>
                            </p:childTnLst>
                          </p:cTn>
                        </p:par>
                        <p:par>
                          <p:cTn id="75" fill="hold">
                            <p:stCondLst>
                              <p:cond delay="9000"/>
                            </p:stCondLst>
                            <p:childTnLst>
                              <p:par>
                                <p:cTn id="76" presetID="21" presetClass="entr" presetSubtype="4"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heel(4)">
                                      <p:cBhvr>
                                        <p:cTn id="78" dur="1000"/>
                                        <p:tgtEl>
                                          <p:spTgt spid="67"/>
                                        </p:tgtEl>
                                      </p:cBhvr>
                                    </p:animEffect>
                                  </p:childTnLst>
                                  <p:subTnLst>
                                    <p:audio>
                                      <p:cMediaNode>
                                        <p:cTn display="0" masterRel="sameClick">
                                          <p:stCondLst>
                                            <p:cond evt="begin" delay="0">
                                              <p:tn val="76"/>
                                            </p:cond>
                                          </p:stCondLst>
                                          <p:endCondLst>
                                            <p:cond evt="onStopAudio" delay="0">
                                              <p:tgtEl>
                                                <p:sldTgt/>
                                              </p:tgtEl>
                                            </p:cond>
                                          </p:endCondLst>
                                        </p:cTn>
                                        <p:tgtEl>
                                          <p:sndTgt r:embed="rId4" name="beep.wav"/>
                                        </p:tgtEl>
                                      </p:cMediaNode>
                                    </p:audio>
                                  </p:subTnLst>
                                </p:cTn>
                              </p:par>
                            </p:childTnLst>
                          </p:cTn>
                        </p:par>
                        <p:par>
                          <p:cTn id="79" fill="hold">
                            <p:stCondLst>
                              <p:cond delay="10000"/>
                            </p:stCondLst>
                            <p:childTnLst>
                              <p:par>
                                <p:cTn id="80" presetID="21" presetClass="entr" presetSubtype="4"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heel(4)">
                                      <p:cBhvr>
                                        <p:cTn id="82" dur="1000"/>
                                        <p:tgtEl>
                                          <p:spTgt spid="68"/>
                                        </p:tgtEl>
                                      </p:cBhvr>
                                    </p:animEffect>
                                  </p:childTnLst>
                                  <p:subTnLst>
                                    <p:audio>
                                      <p:cMediaNode>
                                        <p:cTn display="0" masterRel="sameClick">
                                          <p:stCondLst>
                                            <p:cond evt="begin" delay="0">
                                              <p:tn val="80"/>
                                            </p:cond>
                                          </p:stCondLst>
                                          <p:endCondLst>
                                            <p:cond evt="onStopAudio" delay="0">
                                              <p:tgtEl>
                                                <p:sldTgt/>
                                              </p:tgtEl>
                                            </p:cond>
                                          </p:endCondLst>
                                        </p:cTn>
                                        <p:tgtEl>
                                          <p:sndTgt r:embed="rId4" name="beep.wav"/>
                                        </p:tgtEl>
                                      </p:cMediaNode>
                                    </p:audio>
                                  </p:subTnLst>
                                </p:cTn>
                              </p:par>
                            </p:childTnLst>
                          </p:cTn>
                        </p:par>
                        <p:par>
                          <p:cTn id="83" fill="hold">
                            <p:stCondLst>
                              <p:cond delay="11000"/>
                            </p:stCondLst>
                            <p:childTnLst>
                              <p:par>
                                <p:cTn id="84" presetID="21" presetClass="entr" presetSubtype="4"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heel(4)">
                                      <p:cBhvr>
                                        <p:cTn id="86" dur="1000"/>
                                        <p:tgtEl>
                                          <p:spTgt spid="69"/>
                                        </p:tgtEl>
                                      </p:cBhvr>
                                    </p:animEffect>
                                  </p:childTnLst>
                                  <p:subTnLst>
                                    <p:audio>
                                      <p:cMediaNode>
                                        <p:cTn display="0" masterRel="sameClick">
                                          <p:stCondLst>
                                            <p:cond evt="begin" delay="0">
                                              <p:tn val="84"/>
                                            </p:cond>
                                          </p:stCondLst>
                                          <p:endCondLst>
                                            <p:cond evt="onStopAudio" delay="0">
                                              <p:tgtEl>
                                                <p:sldTgt/>
                                              </p:tgtEl>
                                            </p:cond>
                                          </p:endCondLst>
                                        </p:cTn>
                                        <p:tgtEl>
                                          <p:sndTgt r:embed="rId4" name="beep.wav"/>
                                        </p:tgtEl>
                                      </p:cMediaNode>
                                    </p:audio>
                                  </p:subTnLst>
                                </p:cTn>
                              </p:par>
                            </p:childTnLst>
                          </p:cTn>
                        </p:par>
                        <p:par>
                          <p:cTn id="87" fill="hold">
                            <p:stCondLst>
                              <p:cond delay="12000"/>
                            </p:stCondLst>
                            <p:childTnLst>
                              <p:par>
                                <p:cTn id="88" presetID="21" presetClass="entr" presetSubtype="4"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heel(4)">
                                      <p:cBhvr>
                                        <p:cTn id="90" dur="1000"/>
                                        <p:tgtEl>
                                          <p:spTgt spid="70"/>
                                        </p:tgtEl>
                                      </p:cBhvr>
                                    </p:animEffect>
                                  </p:childTnLst>
                                  <p:subTnLst>
                                    <p:audio>
                                      <p:cMediaNode>
                                        <p:cTn display="0" masterRel="sameClick">
                                          <p:stCondLst>
                                            <p:cond evt="begin" delay="0">
                                              <p:tn val="88"/>
                                            </p:cond>
                                          </p:stCondLst>
                                          <p:endCondLst>
                                            <p:cond evt="onStopAudio" delay="0">
                                              <p:tgtEl>
                                                <p:sldTgt/>
                                              </p:tgtEl>
                                            </p:cond>
                                          </p:endCondLst>
                                        </p:cTn>
                                        <p:tgtEl>
                                          <p:sndTgt r:embed="rId4" name="beep.wav"/>
                                        </p:tgtEl>
                                      </p:cMediaNode>
                                    </p:audio>
                                  </p:subTnLst>
                                </p:cTn>
                              </p:par>
                            </p:childTnLst>
                          </p:cTn>
                        </p:par>
                        <p:par>
                          <p:cTn id="91" fill="hold">
                            <p:stCondLst>
                              <p:cond delay="13000"/>
                            </p:stCondLst>
                            <p:childTnLst>
                              <p:par>
                                <p:cTn id="92" presetID="21" presetClass="entr" presetSubtype="4"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heel(4)">
                                      <p:cBhvr>
                                        <p:cTn id="94" dur="1000"/>
                                        <p:tgtEl>
                                          <p:spTgt spid="71"/>
                                        </p:tgtEl>
                                      </p:cBhvr>
                                    </p:animEffect>
                                  </p:childTnLst>
                                  <p:subTnLst>
                                    <p:audio>
                                      <p:cMediaNode>
                                        <p:cTn display="0" masterRel="sameClick">
                                          <p:stCondLst>
                                            <p:cond evt="begin" delay="0">
                                              <p:tn val="92"/>
                                            </p:cond>
                                          </p:stCondLst>
                                          <p:endCondLst>
                                            <p:cond evt="onStopAudio" delay="0">
                                              <p:tgtEl>
                                                <p:sldTgt/>
                                              </p:tgtEl>
                                            </p:cond>
                                          </p:endCondLst>
                                        </p:cTn>
                                        <p:tgtEl>
                                          <p:sndTgt r:embed="rId4" name="beep.wav"/>
                                        </p:tgtEl>
                                      </p:cMediaNode>
                                    </p:audio>
                                  </p:subTnLst>
                                </p:cTn>
                              </p:par>
                            </p:childTnLst>
                          </p:cTn>
                        </p:par>
                        <p:par>
                          <p:cTn id="95" fill="hold">
                            <p:stCondLst>
                              <p:cond delay="14000"/>
                            </p:stCondLst>
                            <p:childTnLst>
                              <p:par>
                                <p:cTn id="96" presetID="21" presetClass="entr" presetSubtype="4" fill="hold"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heel(4)">
                                      <p:cBhvr>
                                        <p:cTn id="98" dur="10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beep.wav"/>
                                        </p:tgtEl>
                                      </p:cMediaNode>
                                    </p:audio>
                                  </p:subTnLst>
                                </p:cTn>
                              </p:par>
                            </p:childTnLst>
                          </p:cTn>
                        </p:par>
                        <p:par>
                          <p:cTn id="99" fill="hold">
                            <p:stCondLst>
                              <p:cond delay="15000"/>
                            </p:stCondLst>
                            <p:childTnLst>
                              <p:par>
                                <p:cTn id="100" presetID="21" presetClass="entr" presetSubtype="4" fill="hold" nodeType="afterEffect">
                                  <p:stCondLst>
                                    <p:cond delay="500"/>
                                  </p:stCondLst>
                                  <p:childTnLst>
                                    <p:set>
                                      <p:cBhvr>
                                        <p:cTn id="101" dur="1" fill="hold">
                                          <p:stCondLst>
                                            <p:cond delay="0"/>
                                          </p:stCondLst>
                                        </p:cTn>
                                        <p:tgtEl>
                                          <p:spTgt spid="73"/>
                                        </p:tgtEl>
                                        <p:attrNameLst>
                                          <p:attrName>style.visibility</p:attrName>
                                        </p:attrNameLst>
                                      </p:cBhvr>
                                      <p:to>
                                        <p:strVal val="visible"/>
                                      </p:to>
                                    </p:set>
                                    <p:animEffect transition="in" filter="wheel(4)">
                                      <p:cBhvr>
                                        <p:cTn id="102" dur="500"/>
                                        <p:tgtEl>
                                          <p:spTgt spid="73"/>
                                        </p:tgtEl>
                                      </p:cBhvr>
                                    </p:animEffect>
                                  </p:childTnLst>
                                  <p:subTnLst>
                                    <p:audio>
                                      <p:cMediaNode>
                                        <p:cTn display="0" masterRel="sameClick">
                                          <p:stCondLst>
                                            <p:cond evt="begin" delay="0">
                                              <p:tn val="100"/>
                                            </p:cond>
                                          </p:stCondLst>
                                          <p:endCondLst>
                                            <p:cond evt="onStopAudio" delay="0">
                                              <p:tgtEl>
                                                <p:sldTgt/>
                                              </p:tgtEl>
                                            </p:cond>
                                          </p:endCondLst>
                                        </p:cTn>
                                        <p:tgtEl>
                                          <p:sndTgt r:embed="rId5" name="chuong.wav"/>
                                        </p:tgtEl>
                                      </p:cMediaNode>
                                    </p:audio>
                                  </p:subTnLst>
                                </p:cTn>
                              </p:par>
                            </p:childTnLst>
                          </p:cTn>
                        </p:par>
                        <p:par>
                          <p:cTn id="103" fill="hold">
                            <p:stCondLst>
                              <p:cond delay="16000"/>
                            </p:stCondLst>
                            <p:childTnLst>
                              <p:par>
                                <p:cTn id="104" presetID="22" presetClass="entr" presetSubtype="4"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3"/>
                    </p:tgtEl>
                  </p:cond>
                </p:stCondLst>
                <p:endSync evt="end" delay="0">
                  <p:rtn val="all"/>
                </p:endSync>
                <p:childTnLst>
                  <p:par>
                    <p:cTn id="108" fill="hold">
                      <p:stCondLst>
                        <p:cond delay="0"/>
                      </p:stCondLst>
                      <p:childTnLst>
                        <p:par>
                          <p:cTn id="109" fill="hold">
                            <p:stCondLst>
                              <p:cond delay="0"/>
                            </p:stCondLst>
                            <p:childTnLst>
                              <p:par>
                                <p:cTn id="110" presetID="17" presetClass="entr" presetSubtype="10" repeatCount="500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1000" fill="hold"/>
                                        <p:tgtEl>
                                          <p:spTgt spid="3"/>
                                        </p:tgtEl>
                                        <p:attrNameLst>
                                          <p:attrName>ppt_w</p:attrName>
                                        </p:attrNameLst>
                                      </p:cBhvr>
                                      <p:tavLst>
                                        <p:tav tm="0">
                                          <p:val>
                                            <p:fltVal val="0"/>
                                          </p:val>
                                        </p:tav>
                                        <p:tav tm="100000">
                                          <p:val>
                                            <p:strVal val="#ppt_w"/>
                                          </p:val>
                                        </p:tav>
                                      </p:tavLst>
                                    </p:anim>
                                    <p:anim calcmode="lin" valueType="num">
                                      <p:cBhvr>
                                        <p:cTn id="113" dur="1000" fill="hold"/>
                                        <p:tgtEl>
                                          <p:spTgt spid="3"/>
                                        </p:tgtEl>
                                        <p:attrNameLst>
                                          <p:attrName>ppt_h</p:attrName>
                                        </p:attrNameLst>
                                      </p:cBhvr>
                                      <p:tavLst>
                                        <p:tav tm="0">
                                          <p:val>
                                            <p:strVal val="#ppt_h"/>
                                          </p:val>
                                        </p:tav>
                                        <p:tav tm="100000">
                                          <p:val>
                                            <p:strVal val="#ppt_h"/>
                                          </p:val>
                                        </p:tav>
                                      </p:tavLst>
                                    </p:anim>
                                  </p:childTnLst>
                                  <p:subTnLst>
                                    <p:audio>
                                      <p:cMediaNode vol="84000">
                                        <p:cTn display="0" masterRel="sameClick">
                                          <p:stCondLst>
                                            <p:cond evt="begin" delay="0">
                                              <p:tn val="110"/>
                                            </p:cond>
                                          </p:stCondLst>
                                          <p:endCondLst>
                                            <p:cond evt="onStopAudio" delay="0">
                                              <p:tgtEl>
                                                <p:sldTgt/>
                                              </p:tgtEl>
                                            </p:cond>
                                          </p:endCondLst>
                                        </p:cTn>
                                        <p:tgtEl>
                                          <p:sndTgt r:embed="rId6" name="Am-thanh-tra-loi-dung-www_yeualo_com.wav"/>
                                        </p:tgtEl>
                                      </p:cMediaNode>
                                    </p:audio>
                                  </p:subTnLst>
                                </p:cTn>
                              </p:par>
                            </p:childTnLst>
                          </p:cTn>
                        </p:par>
                      </p:childTnLst>
                    </p:cTn>
                  </p:par>
                </p:childTnLst>
              </p:cTn>
              <p:nextCondLst>
                <p:cond evt="onClick" delay="0">
                  <p:tgtEl>
                    <p:spTgt spid="3"/>
                  </p:tgtEl>
                </p:cond>
              </p:nextCondLst>
            </p:seq>
            <p:seq concurrent="1" nextAc="seek">
              <p:cTn id="114" restart="whenNotActive" fill="hold" evtFilter="cancelBubble" nodeType="interactiveSeq">
                <p:stCondLst>
                  <p:cond evt="onClick" delay="0">
                    <p:tgtEl>
                      <p:spTgt spid="80"/>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80"/>
                                        </p:tgtEl>
                                        <p:attrNameLst>
                                          <p:attrName>style.visibility</p:attrName>
                                        </p:attrNameLst>
                                      </p:cBhvr>
                                      <p:to>
                                        <p:strVal val="hidden"/>
                                      </p:to>
                                    </p:set>
                                  </p:childTnLst>
                                  <p:subTnLst>
                                    <p:audio>
                                      <p:cMediaNode vol="89000">
                                        <p:cTn display="0" masterRel="sameClick">
                                          <p:stCondLst>
                                            <p:cond evt="begin" delay="0">
                                              <p:tn val="11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0"/>
                  </p:tgtEl>
                </p:cond>
              </p:nextCondLst>
            </p:seq>
            <p:seq concurrent="1" nextAc="seek">
              <p:cTn id="119" restart="whenNotActive" fill="hold" evtFilter="cancelBubble" nodeType="interactiveSeq">
                <p:stCondLst>
                  <p:cond evt="onClick" delay="0">
                    <p:tgtEl>
                      <p:spTgt spid="8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5"/>
                                        </p:tgtEl>
                                        <p:attrNameLst>
                                          <p:attrName>style.visibility</p:attrName>
                                        </p:attrNameLst>
                                      </p:cBhvr>
                                      <p:to>
                                        <p:strVal val="hidden"/>
                                      </p:to>
                                    </p:set>
                                  </p:childTnLst>
                                  <p:subTnLst>
                                    <p:audio>
                                      <p:cMediaNode vol="88000">
                                        <p:cTn display="0" masterRel="sameClick">
                                          <p:stCondLst>
                                            <p:cond evt="begin" delay="0">
                                              <p:tn val="122"/>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85"/>
                  </p:tgtEl>
                </p:cond>
              </p:nextCondLst>
            </p:seq>
            <p:seq concurrent="1" nextAc="seek">
              <p:cTn id="124" restart="whenNotActive" fill="hold" evtFilter="cancelBubble" nodeType="interactiveSeq">
                <p:stCondLst>
                  <p:cond evt="onClick" delay="0">
                    <p:tgtEl>
                      <p:spTgt spid="9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90"/>
                                        </p:tgtEl>
                                        <p:attrNameLst>
                                          <p:attrName>style.visibility</p:attrName>
                                        </p:attrNameLst>
                                      </p:cBhvr>
                                      <p:to>
                                        <p:strVal val="hidden"/>
                                      </p:to>
                                    </p:set>
                                  </p:childTnLst>
                                  <p:subTnLst>
                                    <p:audio>
                                      <p:cMediaNode vol="87000">
                                        <p:cTn display="0" masterRel="sameClick">
                                          <p:stCondLst>
                                            <p:cond evt="begin" delay="0">
                                              <p:tn val="127"/>
                                            </p:cond>
                                          </p:stCondLst>
                                          <p:endCondLst>
                                            <p:cond evt="onStopAudio" delay="0">
                                              <p:tgtEl>
                                                <p:sldTgt/>
                                              </p:tgtEl>
                                            </p:cond>
                                          </p:endCondLst>
                                        </p:cTn>
                                        <p:tgtEl>
                                          <p:sndTgt r:embed="rId7" name="Am-thanh-tra-loi-sai-www_yeualo_com.wav"/>
                                        </p:tgtEl>
                                      </p:cMediaNode>
                                    </p:audio>
                                  </p:subTnLst>
                                </p:cTn>
                              </p:par>
                            </p:childTnLst>
                          </p:cTn>
                        </p:par>
                      </p:childTnLst>
                    </p:cTn>
                  </p:par>
                </p:childTnLst>
              </p:cTn>
              <p:nextCondLst>
                <p:cond evt="onClick" delay="0">
                  <p:tgtEl>
                    <p:spTgt spid="90"/>
                  </p:tgtEl>
                </p:cond>
              </p:nextCondLst>
            </p:seq>
          </p:childTnLst>
        </p:cTn>
      </p:par>
    </p:tnLst>
    <p:bldLst>
      <p:bldP spid="54" grpId="0" animBg="1"/>
      <p:bldP spid="5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2599</TotalTime>
  <Words>1455</Words>
  <Application>Microsoft Office PowerPoint</Application>
  <PresentationFormat>Widescreen</PresentationFormat>
  <Paragraphs>573</Paragraphs>
  <Slides>25</Slides>
  <Notes>20</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Arial Black</vt:lpstr>
      <vt:lpstr>Bahnschrift Condensed</vt:lpstr>
      <vt:lpstr>Calibri</vt:lpstr>
      <vt:lpstr>Times New Roman</vt:lpstr>
      <vt:lpstr>Tw Cen MT</vt:lpstr>
      <vt:lpstr>UTM Alberta Heavy</vt:lpstr>
      <vt:lpstr>UTM Alter Gothic</vt:lpstr>
      <vt:lpstr>UTM Azuki</vt:lpstr>
      <vt:lpstr>UTM Brewers KT</vt:lpstr>
      <vt:lpstr>UTM Flavour</vt:lpstr>
      <vt:lpstr>UTM Than Chien Tranh</vt:lpstr>
      <vt:lpstr>VfWedding24</vt:lpstr>
      <vt:lpstr>VNI-Helve-Condense</vt:lpstr>
      <vt:lpstr>Droplet</vt:lpstr>
      <vt:lpstr>PowerPoint Presentation</vt:lpstr>
      <vt:lpstr>CÁCH THỨC TRÒ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365 Pro Plus</cp:lastModifiedBy>
  <cp:revision>209</cp:revision>
  <dcterms:created xsi:type="dcterms:W3CDTF">2021-02-25T09:39:44Z</dcterms:created>
  <dcterms:modified xsi:type="dcterms:W3CDTF">2021-12-17T07:47:06Z</dcterms:modified>
</cp:coreProperties>
</file>